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13409350a4d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ba294558044ac"/>
  </p:sldMasterIdLst>
  <p:sldIdLst>
    <p:sldId xmlns:r="http://schemas.openxmlformats.org/officeDocument/2006/relationships" id="256" r:id="Re82708b7f0074579"/>
    <p:sldId xmlns:r="http://schemas.openxmlformats.org/officeDocument/2006/relationships" id="257" r:id="Rcb5a5c7b8d26407e"/>
    <p:sldId xmlns:r="http://schemas.openxmlformats.org/officeDocument/2006/relationships" id="258" r:id="Rad6c5822d9a54434"/>
    <p:sldId xmlns:r="http://schemas.openxmlformats.org/officeDocument/2006/relationships" id="259" r:id="R077f04db5f5b4c44"/>
    <p:sldId xmlns:r="http://schemas.openxmlformats.org/officeDocument/2006/relationships" id="260" r:id="Rcdf937cd59914914"/>
    <p:sldId xmlns:r="http://schemas.openxmlformats.org/officeDocument/2006/relationships" id="261" r:id="R043a8c215805407d"/>
    <p:sldId xmlns:r="http://schemas.openxmlformats.org/officeDocument/2006/relationships" id="262" r:id="R7bca714afce5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ba294558044ac" /><Relationship Type="http://schemas.openxmlformats.org/officeDocument/2006/relationships/slide" Target="/ppt/slides/slide1.xml" Id="Re82708b7f0074579" /><Relationship Type="http://schemas.openxmlformats.org/officeDocument/2006/relationships/slide" Target="/ppt/slides/slide2.xml" Id="Rcb5a5c7b8d26407e" /><Relationship Type="http://schemas.openxmlformats.org/officeDocument/2006/relationships/slide" Target="/ppt/slides/slide3.xml" Id="Rad6c5822d9a54434" /><Relationship Type="http://schemas.openxmlformats.org/officeDocument/2006/relationships/slide" Target="/ppt/slides/slide4.xml" Id="R077f04db5f5b4c44" /><Relationship Type="http://schemas.openxmlformats.org/officeDocument/2006/relationships/slide" Target="/ppt/slides/slide5.xml" Id="Rcdf937cd59914914" /><Relationship Type="http://schemas.openxmlformats.org/officeDocument/2006/relationships/slide" Target="/ppt/slides/slide6.xml" Id="R043a8c215805407d" /><Relationship Type="http://schemas.openxmlformats.org/officeDocument/2006/relationships/slide" Target="/ppt/slides/slide7.xml" Id="R7bca714afce5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61c903368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3c7ad3a364d0b" /><Relationship Type="http://schemas.openxmlformats.org/officeDocument/2006/relationships/theme" Target="/ppt/slideMasters/theme/theme1.xml" Id="R952e5129e1a4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3c7ad3a364d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b890dac15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63692ed6b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514232cfc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fd087752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148c365c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752ae39af49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95630dc61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ODDMUND GROVEN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ODDMUND GROVEN INVEST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Prestdalsveien 323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923 348 409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INVEST AS</a:t>
            </a:r>
          </a:p>
        </p:txBody>
      </p:sp>
    </p:spTree>
  </p:cSld>
  <p:clrMapOvr>
    <a:masterClrMapping xmlns:a="http://schemas.openxmlformats.org/drawingml/2006/main"/>
  </p:clrMapOvr>
</p:sld>
</file>