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4d2df915e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8fd44770e42fb"/>
  </p:sldMasterIdLst>
  <p:sldIdLst>
    <p:sldId xmlns:r="http://schemas.openxmlformats.org/officeDocument/2006/relationships" id="256" r:id="Rfbff731133744017"/>
    <p:sldId xmlns:r="http://schemas.openxmlformats.org/officeDocument/2006/relationships" id="257" r:id="R9de3bcd86cd14f57"/>
    <p:sldId xmlns:r="http://schemas.openxmlformats.org/officeDocument/2006/relationships" id="258" r:id="R965ff77846cb460a"/>
    <p:sldId xmlns:r="http://schemas.openxmlformats.org/officeDocument/2006/relationships" id="259" r:id="Rcac7e9759524484c"/>
    <p:sldId xmlns:r="http://schemas.openxmlformats.org/officeDocument/2006/relationships" id="260" r:id="R9405276e94604bab"/>
    <p:sldId xmlns:r="http://schemas.openxmlformats.org/officeDocument/2006/relationships" id="261" r:id="Re24ab8bc92c843b3"/>
    <p:sldId xmlns:r="http://schemas.openxmlformats.org/officeDocument/2006/relationships" id="262" r:id="Rb9f9b7a2b880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fd44770e42fb" /><Relationship Type="http://schemas.openxmlformats.org/officeDocument/2006/relationships/slide" Target="/ppt/slides/slide1.xml" Id="Rfbff731133744017" /><Relationship Type="http://schemas.openxmlformats.org/officeDocument/2006/relationships/slide" Target="/ppt/slides/slide2.xml" Id="R9de3bcd86cd14f57" /><Relationship Type="http://schemas.openxmlformats.org/officeDocument/2006/relationships/slide" Target="/ppt/slides/slide3.xml" Id="R965ff77846cb460a" /><Relationship Type="http://schemas.openxmlformats.org/officeDocument/2006/relationships/slide" Target="/ppt/slides/slide4.xml" Id="Rcac7e9759524484c" /><Relationship Type="http://schemas.openxmlformats.org/officeDocument/2006/relationships/slide" Target="/ppt/slides/slide5.xml" Id="R9405276e94604bab" /><Relationship Type="http://schemas.openxmlformats.org/officeDocument/2006/relationships/slide" Target="/ppt/slides/slide6.xml" Id="Re24ab8bc92c843b3" /><Relationship Type="http://schemas.openxmlformats.org/officeDocument/2006/relationships/slide" Target="/ppt/slides/slide7.xml" Id="Rb9f9b7a2b880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5c580b0f3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8944f9d04ec2" /><Relationship Type="http://schemas.openxmlformats.org/officeDocument/2006/relationships/theme" Target="/ppt/slideMasters/theme/theme1.xml" Id="Rac64abd6f25c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38944f9d0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68048d54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b58fdaeb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319963d8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edffa15e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21000292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6c15ac1a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8d2c770b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