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c77321339c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6100c4b43a43b4"/>
  </p:sldMasterIdLst>
  <p:sldIdLst>
    <p:sldId xmlns:r="http://schemas.openxmlformats.org/officeDocument/2006/relationships" id="256" r:id="R48b98f71d37b4557"/>
    <p:sldId xmlns:r="http://schemas.openxmlformats.org/officeDocument/2006/relationships" id="257" r:id="Rd975b388c73641db"/>
    <p:sldId xmlns:r="http://schemas.openxmlformats.org/officeDocument/2006/relationships" id="258" r:id="R32f66983367d4bc7"/>
    <p:sldId xmlns:r="http://schemas.openxmlformats.org/officeDocument/2006/relationships" id="259" r:id="Re728a6314d7646b0"/>
    <p:sldId xmlns:r="http://schemas.openxmlformats.org/officeDocument/2006/relationships" id="260" r:id="Rd075e1c694264e7a"/>
    <p:sldId xmlns:r="http://schemas.openxmlformats.org/officeDocument/2006/relationships" id="261" r:id="R7e26b4ded33c4bab"/>
    <p:sldId xmlns:r="http://schemas.openxmlformats.org/officeDocument/2006/relationships" id="262" r:id="R361b5f7f34d74b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100c4b43a43b4" /><Relationship Type="http://schemas.openxmlformats.org/officeDocument/2006/relationships/slide" Target="/ppt/slides/slide1.xml" Id="R48b98f71d37b4557" /><Relationship Type="http://schemas.openxmlformats.org/officeDocument/2006/relationships/slide" Target="/ppt/slides/slide2.xml" Id="Rd975b388c73641db" /><Relationship Type="http://schemas.openxmlformats.org/officeDocument/2006/relationships/slide" Target="/ppt/slides/slide3.xml" Id="R32f66983367d4bc7" /><Relationship Type="http://schemas.openxmlformats.org/officeDocument/2006/relationships/slide" Target="/ppt/slides/slide4.xml" Id="Re728a6314d7646b0" /><Relationship Type="http://schemas.openxmlformats.org/officeDocument/2006/relationships/slide" Target="/ppt/slides/slide5.xml" Id="Rd075e1c694264e7a" /><Relationship Type="http://schemas.openxmlformats.org/officeDocument/2006/relationships/slide" Target="/ppt/slides/slide6.xml" Id="R7e26b4ded33c4bab" /><Relationship Type="http://schemas.openxmlformats.org/officeDocument/2006/relationships/slide" Target="/ppt/slides/slide7.xml" Id="R361b5f7f34d74b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908555f794b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7c6d8e5c44646" /><Relationship Type="http://schemas.openxmlformats.org/officeDocument/2006/relationships/theme" Target="/ppt/slideMasters/theme/theme1.xml" Id="Ra67b963dadec4a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b7c6d8e5c446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901cfc55640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955b631f9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6a5ffa3164e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39b107cb2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68e90a2734a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6b328e0a342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e25ae6bed4e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BEACHFRONT PROPERTIES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BEACHFRONT PROPERTIES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1 583 320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ERIK STRAND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ØISTAD STRAND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 ØISTAD STRAND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Kampheimveien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923 349 464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