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03b230c3244b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69996d15c94f59"/>
  </p:sldMasterIdLst>
  <p:sldIdLst>
    <p:sldId xmlns:r="http://schemas.openxmlformats.org/officeDocument/2006/relationships" id="256" r:id="Rf886587fbd6f4d32"/>
    <p:sldId xmlns:r="http://schemas.openxmlformats.org/officeDocument/2006/relationships" id="257" r:id="Rd8f0546091a84703"/>
    <p:sldId xmlns:r="http://schemas.openxmlformats.org/officeDocument/2006/relationships" id="258" r:id="R26b7e2a8b2a2459f"/>
    <p:sldId xmlns:r="http://schemas.openxmlformats.org/officeDocument/2006/relationships" id="259" r:id="Rd1e8c25daf5c4894"/>
    <p:sldId xmlns:r="http://schemas.openxmlformats.org/officeDocument/2006/relationships" id="260" r:id="R1657e58633e04e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9996d15c94f59" /><Relationship Type="http://schemas.openxmlformats.org/officeDocument/2006/relationships/slide" Target="/ppt/slides/slide1.xml" Id="Rf886587fbd6f4d32" /><Relationship Type="http://schemas.openxmlformats.org/officeDocument/2006/relationships/slide" Target="/ppt/slides/slide2.xml" Id="Rd8f0546091a84703" /><Relationship Type="http://schemas.openxmlformats.org/officeDocument/2006/relationships/slide" Target="/ppt/slides/slide3.xml" Id="R26b7e2a8b2a2459f" /><Relationship Type="http://schemas.openxmlformats.org/officeDocument/2006/relationships/slide" Target="/ppt/slides/slide4.xml" Id="Rd1e8c25daf5c4894" /><Relationship Type="http://schemas.openxmlformats.org/officeDocument/2006/relationships/slide" Target="/ppt/slides/slide5.xml" Id="R1657e58633e04e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45540eeddd45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23cf3757449a0" /><Relationship Type="http://schemas.openxmlformats.org/officeDocument/2006/relationships/theme" Target="/ppt/slideMasters/theme/theme1.xml" Id="R2b1a5dc83e2a4d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123cf3757449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fb6c954ad40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8882c05ae4d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0436e06124c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810ffa1584f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df5ff7aeb41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UNIHOUSE SPOLKA AKCYJNA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UNIHOUSE SPOLKA AKCYJNA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UNIHOUSE SPOLKA AKCYJNA NUF ble etablert [år] og holder til i Pl-17-100 Bielsk Podlaski.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UNIHOUSE SPOLKA AKCYJNA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UNIHOUSE SPOLKA AKCYJNA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UNIHOUSE SPOLKA AKCYJNA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Rejonowa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Pl-17-100 Bielsk Podlaski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post@omega-as.no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923 351 426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UNIHOUSE SPOLKA AKCYJNA NUF</a:t>
            </a:r>
          </a:p>
        </p:txBody>
      </p:sp>
    </p:spTree>
  </p:cSld>
  <p:clrMapOvr>
    <a:masterClrMapping xmlns:a="http://schemas.openxmlformats.org/drawingml/2006/main"/>
  </p:clrMapOvr>
</p:sld>
</file>