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0140bf798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ffb56dcd34506"/>
  </p:sldMasterIdLst>
  <p:sldIdLst>
    <p:sldId xmlns:r="http://schemas.openxmlformats.org/officeDocument/2006/relationships" id="256" r:id="Ra2ca494853fc4dbd"/>
    <p:sldId xmlns:r="http://schemas.openxmlformats.org/officeDocument/2006/relationships" id="257" r:id="R8f53fdfe3bd947c7"/>
    <p:sldId xmlns:r="http://schemas.openxmlformats.org/officeDocument/2006/relationships" id="258" r:id="R32e41a196e77400b"/>
    <p:sldId xmlns:r="http://schemas.openxmlformats.org/officeDocument/2006/relationships" id="259" r:id="Rfe10a7a79fca4918"/>
    <p:sldId xmlns:r="http://schemas.openxmlformats.org/officeDocument/2006/relationships" id="260" r:id="R5966fa6ea9bc4aa1"/>
    <p:sldId xmlns:r="http://schemas.openxmlformats.org/officeDocument/2006/relationships" id="261" r:id="R91b4e19ce28a4c35"/>
    <p:sldId xmlns:r="http://schemas.openxmlformats.org/officeDocument/2006/relationships" id="262" r:id="Raf9e9ff3ab77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ffb56dcd34506" /><Relationship Type="http://schemas.openxmlformats.org/officeDocument/2006/relationships/slide" Target="/ppt/slides/slide1.xml" Id="Ra2ca494853fc4dbd" /><Relationship Type="http://schemas.openxmlformats.org/officeDocument/2006/relationships/slide" Target="/ppt/slides/slide2.xml" Id="R8f53fdfe3bd947c7" /><Relationship Type="http://schemas.openxmlformats.org/officeDocument/2006/relationships/slide" Target="/ppt/slides/slide3.xml" Id="R32e41a196e77400b" /><Relationship Type="http://schemas.openxmlformats.org/officeDocument/2006/relationships/slide" Target="/ppt/slides/slide4.xml" Id="Rfe10a7a79fca4918" /><Relationship Type="http://schemas.openxmlformats.org/officeDocument/2006/relationships/slide" Target="/ppt/slides/slide5.xml" Id="R5966fa6ea9bc4aa1" /><Relationship Type="http://schemas.openxmlformats.org/officeDocument/2006/relationships/slide" Target="/ppt/slides/slide6.xml" Id="R91b4e19ce28a4c35" /><Relationship Type="http://schemas.openxmlformats.org/officeDocument/2006/relationships/slide" Target="/ppt/slides/slide7.xml" Id="Raf9e9ff3ab77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82f67e8ae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9657ebeb4b5b" /><Relationship Type="http://schemas.openxmlformats.org/officeDocument/2006/relationships/theme" Target="/ppt/slideMasters/theme/theme1.xml" Id="Rf35f3ac82e95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d9657ebeb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d9db64251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bdb80ba36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e262f443e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c21243d2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ed5cc4736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b7ad7c31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ae32085b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GLF HOLDING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FORMODALEN GEIR LØNNING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GLF HOLDING AS</a:t>
            </a:r>
          </a:p>
        </p:txBody>
      </p:sp>
    </p:spTree>
  </p:cSld>
  <p:clrMapOvr>
    <a:masterClrMapping xmlns:a="http://schemas.openxmlformats.org/drawingml/2006/main"/>
  </p:clrMapOvr>
</p:sld>
</file>