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3d2611835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f79ef12854389"/>
  </p:sldMasterIdLst>
  <p:sldIdLst>
    <p:sldId xmlns:r="http://schemas.openxmlformats.org/officeDocument/2006/relationships" id="256" r:id="R8b347f85de894046"/>
    <p:sldId xmlns:r="http://schemas.openxmlformats.org/officeDocument/2006/relationships" id="257" r:id="R56de07f11a784853"/>
    <p:sldId xmlns:r="http://schemas.openxmlformats.org/officeDocument/2006/relationships" id="258" r:id="Rfcd50331776744d5"/>
    <p:sldId xmlns:r="http://schemas.openxmlformats.org/officeDocument/2006/relationships" id="259" r:id="R4b942c653bc846e0"/>
    <p:sldId xmlns:r="http://schemas.openxmlformats.org/officeDocument/2006/relationships" id="260" r:id="R8c4e310fcc2c44a6"/>
    <p:sldId xmlns:r="http://schemas.openxmlformats.org/officeDocument/2006/relationships" id="261" r:id="R10315b5d52c94f6f"/>
    <p:sldId xmlns:r="http://schemas.openxmlformats.org/officeDocument/2006/relationships" id="262" r:id="R15bbceef8a42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f79ef12854389" /><Relationship Type="http://schemas.openxmlformats.org/officeDocument/2006/relationships/slide" Target="/ppt/slides/slide1.xml" Id="R8b347f85de894046" /><Relationship Type="http://schemas.openxmlformats.org/officeDocument/2006/relationships/slide" Target="/ppt/slides/slide2.xml" Id="R56de07f11a784853" /><Relationship Type="http://schemas.openxmlformats.org/officeDocument/2006/relationships/slide" Target="/ppt/slides/slide3.xml" Id="Rfcd50331776744d5" /><Relationship Type="http://schemas.openxmlformats.org/officeDocument/2006/relationships/slide" Target="/ppt/slides/slide4.xml" Id="R4b942c653bc846e0" /><Relationship Type="http://schemas.openxmlformats.org/officeDocument/2006/relationships/slide" Target="/ppt/slides/slide5.xml" Id="R8c4e310fcc2c44a6" /><Relationship Type="http://schemas.openxmlformats.org/officeDocument/2006/relationships/slide" Target="/ppt/slides/slide6.xml" Id="R10315b5d52c94f6f" /><Relationship Type="http://schemas.openxmlformats.org/officeDocument/2006/relationships/slide" Target="/ppt/slides/slide7.xml" Id="R15bbceef8a42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3bebe647f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e36f47a9048e9" /><Relationship Type="http://schemas.openxmlformats.org/officeDocument/2006/relationships/theme" Target="/ppt/slideMasters/theme/theme1.xml" Id="R3db684a92633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e36f47a90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a6523135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82f69e9f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68582c1b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ba24ed214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af473a9844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bff117fc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0d493e37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HOLDING MODUM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HOLDING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HOLDING MODUM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HOLDING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HOLDING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HOLDING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HOLDING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 TOM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HOLDING MODUM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Setersbergveien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923 356 843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HOLDING MODUM AS</a:t>
            </a:r>
          </a:p>
        </p:txBody>
      </p:sp>
    </p:spTree>
  </p:cSld>
  <p:clrMapOvr>
    <a:masterClrMapping xmlns:a="http://schemas.openxmlformats.org/drawingml/2006/main"/>
  </p:clrMapOvr>
</p:sld>
</file>