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662e7605454f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e90be414cf4cd7"/>
  </p:sldMasterIdLst>
  <p:sldIdLst>
    <p:sldId xmlns:r="http://schemas.openxmlformats.org/officeDocument/2006/relationships" id="256" r:id="R8a5a71ebccec4803"/>
    <p:sldId xmlns:r="http://schemas.openxmlformats.org/officeDocument/2006/relationships" id="257" r:id="R5851ba12ed304149"/>
    <p:sldId xmlns:r="http://schemas.openxmlformats.org/officeDocument/2006/relationships" id="258" r:id="R0767dfb8d6aa4c64"/>
    <p:sldId xmlns:r="http://schemas.openxmlformats.org/officeDocument/2006/relationships" id="259" r:id="R406bcec7021449d4"/>
    <p:sldId xmlns:r="http://schemas.openxmlformats.org/officeDocument/2006/relationships" id="260" r:id="R39d0ed2f894d412e"/>
    <p:sldId xmlns:r="http://schemas.openxmlformats.org/officeDocument/2006/relationships" id="261" r:id="Rfb32fa7f18ed4310"/>
    <p:sldId xmlns:r="http://schemas.openxmlformats.org/officeDocument/2006/relationships" id="262" r:id="Re9b46ec68f8d4f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e90be414cf4cd7" /><Relationship Type="http://schemas.openxmlformats.org/officeDocument/2006/relationships/slide" Target="/ppt/slides/slide1.xml" Id="R8a5a71ebccec4803" /><Relationship Type="http://schemas.openxmlformats.org/officeDocument/2006/relationships/slide" Target="/ppt/slides/slide2.xml" Id="R5851ba12ed304149" /><Relationship Type="http://schemas.openxmlformats.org/officeDocument/2006/relationships/slide" Target="/ppt/slides/slide3.xml" Id="R0767dfb8d6aa4c64" /><Relationship Type="http://schemas.openxmlformats.org/officeDocument/2006/relationships/slide" Target="/ppt/slides/slide4.xml" Id="R406bcec7021449d4" /><Relationship Type="http://schemas.openxmlformats.org/officeDocument/2006/relationships/slide" Target="/ppt/slides/slide5.xml" Id="R39d0ed2f894d412e" /><Relationship Type="http://schemas.openxmlformats.org/officeDocument/2006/relationships/slide" Target="/ppt/slides/slide6.xml" Id="Rfb32fa7f18ed4310" /><Relationship Type="http://schemas.openxmlformats.org/officeDocument/2006/relationships/slide" Target="/ppt/slides/slide7.xml" Id="Re9b46ec68f8d4f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03c2929f7642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7ecd2c5724042" /><Relationship Type="http://schemas.openxmlformats.org/officeDocument/2006/relationships/theme" Target="/ppt/slideMasters/theme/theme1.xml" Id="Rf8ad6355f47e4d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d7ecd2c57240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258d82cd14e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03a6f9e4448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e8c633f4445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69e6759524d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3a91953c948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0acf88ee64e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8f6c1879a4d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COMMENDATIO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COMMENDATIO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370 927 971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1 004 577 411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1 004 577 411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BASSEN CAPITAL AS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MAM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Nordraaks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923 358 439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COMMENDATIO AS</a:t>
            </a:r>
          </a:p>
        </p:txBody>
      </p:sp>
    </p:spTree>
  </p:cSld>
  <p:clrMapOvr>
    <a:masterClrMapping xmlns:a="http://schemas.openxmlformats.org/drawingml/2006/main"/>
  </p:clrMapOvr>
</p:sld>
</file>