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97f094f08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3890e4f5f4d62"/>
  </p:sldMasterIdLst>
  <p:sldIdLst>
    <p:sldId xmlns:r="http://schemas.openxmlformats.org/officeDocument/2006/relationships" id="256" r:id="Ra37decd11cf4482b"/>
    <p:sldId xmlns:r="http://schemas.openxmlformats.org/officeDocument/2006/relationships" id="257" r:id="R80623ca641e44cf4"/>
    <p:sldId xmlns:r="http://schemas.openxmlformats.org/officeDocument/2006/relationships" id="258" r:id="Rfbcfb0cd40554048"/>
    <p:sldId xmlns:r="http://schemas.openxmlformats.org/officeDocument/2006/relationships" id="259" r:id="Rc7036dc95f184404"/>
    <p:sldId xmlns:r="http://schemas.openxmlformats.org/officeDocument/2006/relationships" id="260" r:id="R092c426b5a964571"/>
    <p:sldId xmlns:r="http://schemas.openxmlformats.org/officeDocument/2006/relationships" id="261" r:id="R58c1fa20889b4779"/>
    <p:sldId xmlns:r="http://schemas.openxmlformats.org/officeDocument/2006/relationships" id="262" r:id="R7d9385bd14e5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3890e4f5f4d62" /><Relationship Type="http://schemas.openxmlformats.org/officeDocument/2006/relationships/slide" Target="/ppt/slides/slide1.xml" Id="Ra37decd11cf4482b" /><Relationship Type="http://schemas.openxmlformats.org/officeDocument/2006/relationships/slide" Target="/ppt/slides/slide2.xml" Id="R80623ca641e44cf4" /><Relationship Type="http://schemas.openxmlformats.org/officeDocument/2006/relationships/slide" Target="/ppt/slides/slide3.xml" Id="Rfbcfb0cd40554048" /><Relationship Type="http://schemas.openxmlformats.org/officeDocument/2006/relationships/slide" Target="/ppt/slides/slide4.xml" Id="Rc7036dc95f184404" /><Relationship Type="http://schemas.openxmlformats.org/officeDocument/2006/relationships/slide" Target="/ppt/slides/slide5.xml" Id="R092c426b5a964571" /><Relationship Type="http://schemas.openxmlformats.org/officeDocument/2006/relationships/slide" Target="/ppt/slides/slide6.xml" Id="R58c1fa20889b4779" /><Relationship Type="http://schemas.openxmlformats.org/officeDocument/2006/relationships/slide" Target="/ppt/slides/slide7.xml" Id="R7d9385bd14e5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b09f33ab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daddf8f743e0" /><Relationship Type="http://schemas.openxmlformats.org/officeDocument/2006/relationships/theme" Target="/ppt/slideMasters/theme/theme1.xml" Id="Re3aa86a56d3b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cdaddf8f7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dee5255f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a1d4ffcd14c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9faa1e0d3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f92bb603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a548506ea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525f74914c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d6a2d9ad8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HAUEN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HAUEN AS ble etablert [år] og holder til i Avaldsnes.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23 498 889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−473 853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6 130 114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HAUEN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ZVINYS REMIGIJUS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ZVINYS VIRGINIJUS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Karmøyvegen 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4262 Avaldsnes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923 358 625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HAUEN AS</a:t>
            </a:r>
          </a:p>
        </p:txBody>
      </p:sp>
    </p:spTree>
  </p:cSld>
  <p:clrMapOvr>
    <a:masterClrMapping xmlns:a="http://schemas.openxmlformats.org/drawingml/2006/main"/>
  </p:clrMapOvr>
</p:sld>
</file>