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53d657ef040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9c790fcac04404"/>
  </p:sldMasterIdLst>
  <p:sldIdLst>
    <p:sldId xmlns:r="http://schemas.openxmlformats.org/officeDocument/2006/relationships" id="256" r:id="R10bf0ac1f79a4146"/>
    <p:sldId xmlns:r="http://schemas.openxmlformats.org/officeDocument/2006/relationships" id="257" r:id="R51701792ff1f4328"/>
    <p:sldId xmlns:r="http://schemas.openxmlformats.org/officeDocument/2006/relationships" id="258" r:id="Rb981d480dcfa4c88"/>
    <p:sldId xmlns:r="http://schemas.openxmlformats.org/officeDocument/2006/relationships" id="259" r:id="R644253fbe46c4683"/>
    <p:sldId xmlns:r="http://schemas.openxmlformats.org/officeDocument/2006/relationships" id="260" r:id="R430c252340cd41d4"/>
    <p:sldId xmlns:r="http://schemas.openxmlformats.org/officeDocument/2006/relationships" id="261" r:id="R13399638d98a4c53"/>
    <p:sldId xmlns:r="http://schemas.openxmlformats.org/officeDocument/2006/relationships" id="262" r:id="R6b6f62d61e2d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c790fcac04404" /><Relationship Type="http://schemas.openxmlformats.org/officeDocument/2006/relationships/slide" Target="/ppt/slides/slide1.xml" Id="R10bf0ac1f79a4146" /><Relationship Type="http://schemas.openxmlformats.org/officeDocument/2006/relationships/slide" Target="/ppt/slides/slide2.xml" Id="R51701792ff1f4328" /><Relationship Type="http://schemas.openxmlformats.org/officeDocument/2006/relationships/slide" Target="/ppt/slides/slide3.xml" Id="Rb981d480dcfa4c88" /><Relationship Type="http://schemas.openxmlformats.org/officeDocument/2006/relationships/slide" Target="/ppt/slides/slide4.xml" Id="R644253fbe46c4683" /><Relationship Type="http://schemas.openxmlformats.org/officeDocument/2006/relationships/slide" Target="/ppt/slides/slide5.xml" Id="R430c252340cd41d4" /><Relationship Type="http://schemas.openxmlformats.org/officeDocument/2006/relationships/slide" Target="/ppt/slides/slide6.xml" Id="R13399638d98a4c53" /><Relationship Type="http://schemas.openxmlformats.org/officeDocument/2006/relationships/slide" Target="/ppt/slides/slide7.xml" Id="R6b6f62d61e2d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396db0b44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68f715b5c4513" /><Relationship Type="http://schemas.openxmlformats.org/officeDocument/2006/relationships/theme" Target="/ppt/slideMasters/theme/theme1.xml" Id="R8b074d26d6944e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c68f715b5c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78a9849ac48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12f856b32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4761aee8b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298a8a17842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13476240943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e71a365ba4b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2d2650d0a42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VIKSJØ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11 343 372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11 360 404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OVIK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923 358 986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VIKSJØ AS</a:t>
            </a:r>
          </a:p>
        </p:txBody>
      </p:sp>
    </p:spTree>
  </p:cSld>
  <p:clrMapOvr>
    <a:masterClrMapping xmlns:a="http://schemas.openxmlformats.org/drawingml/2006/main"/>
  </p:clrMapOvr>
</p:sld>
</file>