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b043c74fe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f9b704c944ea3"/>
  </p:sldMasterIdLst>
  <p:sldIdLst>
    <p:sldId xmlns:r="http://schemas.openxmlformats.org/officeDocument/2006/relationships" id="256" r:id="R8beb44fce6f44cb3"/>
    <p:sldId xmlns:r="http://schemas.openxmlformats.org/officeDocument/2006/relationships" id="257" r:id="Rab60bac5cdfc44ba"/>
    <p:sldId xmlns:r="http://schemas.openxmlformats.org/officeDocument/2006/relationships" id="258" r:id="Rcc3a76663b0f4a3c"/>
    <p:sldId xmlns:r="http://schemas.openxmlformats.org/officeDocument/2006/relationships" id="259" r:id="Rb806d906cfac4ae3"/>
    <p:sldId xmlns:r="http://schemas.openxmlformats.org/officeDocument/2006/relationships" id="260" r:id="R80c925ffecef4047"/>
    <p:sldId xmlns:r="http://schemas.openxmlformats.org/officeDocument/2006/relationships" id="261" r:id="Rd966cb0546984661"/>
    <p:sldId xmlns:r="http://schemas.openxmlformats.org/officeDocument/2006/relationships" id="262" r:id="Rf214929c3e02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f9b704c944ea3" /><Relationship Type="http://schemas.openxmlformats.org/officeDocument/2006/relationships/slide" Target="/ppt/slides/slide1.xml" Id="R8beb44fce6f44cb3" /><Relationship Type="http://schemas.openxmlformats.org/officeDocument/2006/relationships/slide" Target="/ppt/slides/slide2.xml" Id="Rab60bac5cdfc44ba" /><Relationship Type="http://schemas.openxmlformats.org/officeDocument/2006/relationships/slide" Target="/ppt/slides/slide3.xml" Id="Rcc3a76663b0f4a3c" /><Relationship Type="http://schemas.openxmlformats.org/officeDocument/2006/relationships/slide" Target="/ppt/slides/slide4.xml" Id="Rb806d906cfac4ae3" /><Relationship Type="http://schemas.openxmlformats.org/officeDocument/2006/relationships/slide" Target="/ppt/slides/slide5.xml" Id="R80c925ffecef4047" /><Relationship Type="http://schemas.openxmlformats.org/officeDocument/2006/relationships/slide" Target="/ppt/slides/slide6.xml" Id="Rd966cb0546984661" /><Relationship Type="http://schemas.openxmlformats.org/officeDocument/2006/relationships/slide" Target="/ppt/slides/slide7.xml" Id="Rf214929c3e02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07d4846f7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633bacfd4df2" /><Relationship Type="http://schemas.openxmlformats.org/officeDocument/2006/relationships/theme" Target="/ppt/slideMasters/theme/theme1.xml" Id="Ra7bc5ec7488a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e633bacfd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1acc65e60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e11d4d5a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98fa5ba98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c4becfcd7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ebd58528b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1d38cf25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8b183a6e0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NUTRIAQ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36 947 539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118 654 244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INNOVAAQ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ROGER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923 359 214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