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9f1abee5d4c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296a2c55554cad"/>
  </p:sldMasterIdLst>
  <p:sldIdLst>
    <p:sldId xmlns:r="http://schemas.openxmlformats.org/officeDocument/2006/relationships" id="256" r:id="R74e7d959ccdb4cbb"/>
    <p:sldId xmlns:r="http://schemas.openxmlformats.org/officeDocument/2006/relationships" id="257" r:id="R0a27aa3c3eec4bba"/>
    <p:sldId xmlns:r="http://schemas.openxmlformats.org/officeDocument/2006/relationships" id="258" r:id="R0ff2a807e86d483c"/>
    <p:sldId xmlns:r="http://schemas.openxmlformats.org/officeDocument/2006/relationships" id="259" r:id="Ra881f854d5af413b"/>
    <p:sldId xmlns:r="http://schemas.openxmlformats.org/officeDocument/2006/relationships" id="260" r:id="R0434f8066e4b499d"/>
    <p:sldId xmlns:r="http://schemas.openxmlformats.org/officeDocument/2006/relationships" id="261" r:id="R797b0a620f7b44fa"/>
    <p:sldId xmlns:r="http://schemas.openxmlformats.org/officeDocument/2006/relationships" id="262" r:id="R110fab19b70948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96a2c55554cad" /><Relationship Type="http://schemas.openxmlformats.org/officeDocument/2006/relationships/slide" Target="/ppt/slides/slide1.xml" Id="R74e7d959ccdb4cbb" /><Relationship Type="http://schemas.openxmlformats.org/officeDocument/2006/relationships/slide" Target="/ppt/slides/slide2.xml" Id="R0a27aa3c3eec4bba" /><Relationship Type="http://schemas.openxmlformats.org/officeDocument/2006/relationships/slide" Target="/ppt/slides/slide3.xml" Id="R0ff2a807e86d483c" /><Relationship Type="http://schemas.openxmlformats.org/officeDocument/2006/relationships/slide" Target="/ppt/slides/slide4.xml" Id="Ra881f854d5af413b" /><Relationship Type="http://schemas.openxmlformats.org/officeDocument/2006/relationships/slide" Target="/ppt/slides/slide5.xml" Id="R0434f8066e4b499d" /><Relationship Type="http://schemas.openxmlformats.org/officeDocument/2006/relationships/slide" Target="/ppt/slides/slide6.xml" Id="R797b0a620f7b44fa" /><Relationship Type="http://schemas.openxmlformats.org/officeDocument/2006/relationships/slide" Target="/ppt/slides/slide7.xml" Id="R110fab19b70948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e49c5814043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fea924f3f49fc" /><Relationship Type="http://schemas.openxmlformats.org/officeDocument/2006/relationships/theme" Target="/ppt/slideMasters/theme/theme1.xml" Id="Rb376f68d3a0c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fea924f3f49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f1875828749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b57fa5dca42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993e60a53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3556995d94f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739a457c848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8d37fa70d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b9d40dd8e47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AQUACON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−5 995 287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23 157 829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33 348 134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HETA HOLDING AS  –  35,5 %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PROME HOLDING AS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DANSKE BANK A/S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AQNOR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 GROUP ASA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KONTRARI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923 366 830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 AS</a:t>
            </a:r>
          </a:p>
        </p:txBody>
      </p:sp>
    </p:spTree>
  </p:cSld>
  <p:clrMapOvr>
    <a:masterClrMapping xmlns:a="http://schemas.openxmlformats.org/drawingml/2006/main"/>
  </p:clrMapOvr>
</p:sld>
</file>