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b9f54cbf6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d9c3b495442ef"/>
  </p:sldMasterIdLst>
  <p:sldIdLst>
    <p:sldId xmlns:r="http://schemas.openxmlformats.org/officeDocument/2006/relationships" id="256" r:id="R603882647a164643"/>
    <p:sldId xmlns:r="http://schemas.openxmlformats.org/officeDocument/2006/relationships" id="257" r:id="R62620e2de4b24fd9"/>
    <p:sldId xmlns:r="http://schemas.openxmlformats.org/officeDocument/2006/relationships" id="258" r:id="R15b397f2c7f5409c"/>
    <p:sldId xmlns:r="http://schemas.openxmlformats.org/officeDocument/2006/relationships" id="259" r:id="R79381cc3cafa4d51"/>
    <p:sldId xmlns:r="http://schemas.openxmlformats.org/officeDocument/2006/relationships" id="260" r:id="R65360f3955f44ced"/>
    <p:sldId xmlns:r="http://schemas.openxmlformats.org/officeDocument/2006/relationships" id="261" r:id="Ra99d41ab62064386"/>
    <p:sldId xmlns:r="http://schemas.openxmlformats.org/officeDocument/2006/relationships" id="262" r:id="R9417497a443c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d9c3b495442ef" /><Relationship Type="http://schemas.openxmlformats.org/officeDocument/2006/relationships/slide" Target="/ppt/slides/slide1.xml" Id="R603882647a164643" /><Relationship Type="http://schemas.openxmlformats.org/officeDocument/2006/relationships/slide" Target="/ppt/slides/slide2.xml" Id="R62620e2de4b24fd9" /><Relationship Type="http://schemas.openxmlformats.org/officeDocument/2006/relationships/slide" Target="/ppt/slides/slide3.xml" Id="R15b397f2c7f5409c" /><Relationship Type="http://schemas.openxmlformats.org/officeDocument/2006/relationships/slide" Target="/ppt/slides/slide4.xml" Id="R79381cc3cafa4d51" /><Relationship Type="http://schemas.openxmlformats.org/officeDocument/2006/relationships/slide" Target="/ppt/slides/slide5.xml" Id="R65360f3955f44ced" /><Relationship Type="http://schemas.openxmlformats.org/officeDocument/2006/relationships/slide" Target="/ppt/slides/slide6.xml" Id="Ra99d41ab62064386" /><Relationship Type="http://schemas.openxmlformats.org/officeDocument/2006/relationships/slide" Target="/ppt/slides/slide7.xml" Id="R9417497a443c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72aed4fc3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5029a49444f8" /><Relationship Type="http://schemas.openxmlformats.org/officeDocument/2006/relationships/theme" Target="/ppt/slideMasters/theme/theme1.xml" Id="R0728763c8259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35029a494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3355194b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0409243b4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0e7117f11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85581751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147d9ddc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c263f32f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c5ff6781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AARHUS AALBORG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AARHUS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AARHUS AALBORG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AARHUS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AARHUS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AARHUS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AARHUS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AALBORG HALVOR AARHUS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AARHUS AALBORG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AARHUS AALBORG AS</a:t>
            </a:r>
          </a:p>
        </p:txBody>
      </p:sp>
    </p:spTree>
  </p:cSld>
  <p:clrMapOvr>
    <a:masterClrMapping xmlns:a="http://schemas.openxmlformats.org/drawingml/2006/main"/>
  </p:clrMapOvr>
</p:sld>
</file>