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a509986cf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24da09bdd44e2"/>
  </p:sldMasterIdLst>
  <p:sldIdLst>
    <p:sldId xmlns:r="http://schemas.openxmlformats.org/officeDocument/2006/relationships" id="256" r:id="Rd26894f686314c38"/>
    <p:sldId xmlns:r="http://schemas.openxmlformats.org/officeDocument/2006/relationships" id="257" r:id="R49d71bc8a9ab48a0"/>
    <p:sldId xmlns:r="http://schemas.openxmlformats.org/officeDocument/2006/relationships" id="258" r:id="R4e3fbf9641e645a8"/>
    <p:sldId xmlns:r="http://schemas.openxmlformats.org/officeDocument/2006/relationships" id="259" r:id="R77ca9b3f081b4377"/>
    <p:sldId xmlns:r="http://schemas.openxmlformats.org/officeDocument/2006/relationships" id="260" r:id="R70951a211b8f4c7b"/>
    <p:sldId xmlns:r="http://schemas.openxmlformats.org/officeDocument/2006/relationships" id="261" r:id="Ra8d65ed4f8954a80"/>
    <p:sldId xmlns:r="http://schemas.openxmlformats.org/officeDocument/2006/relationships" id="262" r:id="R1c1b7433be62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24da09bdd44e2" /><Relationship Type="http://schemas.openxmlformats.org/officeDocument/2006/relationships/slide" Target="/ppt/slides/slide1.xml" Id="Rd26894f686314c38" /><Relationship Type="http://schemas.openxmlformats.org/officeDocument/2006/relationships/slide" Target="/ppt/slides/slide2.xml" Id="R49d71bc8a9ab48a0" /><Relationship Type="http://schemas.openxmlformats.org/officeDocument/2006/relationships/slide" Target="/ppt/slides/slide3.xml" Id="R4e3fbf9641e645a8" /><Relationship Type="http://schemas.openxmlformats.org/officeDocument/2006/relationships/slide" Target="/ppt/slides/slide4.xml" Id="R77ca9b3f081b4377" /><Relationship Type="http://schemas.openxmlformats.org/officeDocument/2006/relationships/slide" Target="/ppt/slides/slide5.xml" Id="R70951a211b8f4c7b" /><Relationship Type="http://schemas.openxmlformats.org/officeDocument/2006/relationships/slide" Target="/ppt/slides/slide6.xml" Id="Ra8d65ed4f8954a80" /><Relationship Type="http://schemas.openxmlformats.org/officeDocument/2006/relationships/slide" Target="/ppt/slides/slide7.xml" Id="R1c1b7433be62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72e8c5f9d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35ee1528447f" /><Relationship Type="http://schemas.openxmlformats.org/officeDocument/2006/relationships/theme" Target="/ppt/slideMasters/theme/theme1.xml" Id="R56ca2bb8982d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f35ee1528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c7b30225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ebb6f5a7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68f15d02a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60ec6f6f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9752d4909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d7b2d0ae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045e68d6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ADITUS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−315 912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Svelvikveien 472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post@aditus.no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923 383 433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ADITUS AS</a:t>
            </a:r>
          </a:p>
        </p:txBody>
      </p:sp>
    </p:spTree>
  </p:cSld>
  <p:clrMapOvr>
    <a:masterClrMapping xmlns:a="http://schemas.openxmlformats.org/drawingml/2006/main"/>
  </p:clrMapOvr>
</p:sld>
</file>