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47ad46344447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803e5cd096462d"/>
  </p:sldMasterIdLst>
  <p:sldIdLst>
    <p:sldId xmlns:r="http://schemas.openxmlformats.org/officeDocument/2006/relationships" id="256" r:id="R0269ffa61af04aa3"/>
    <p:sldId xmlns:r="http://schemas.openxmlformats.org/officeDocument/2006/relationships" id="257" r:id="Rdc739cd33bc64ed0"/>
    <p:sldId xmlns:r="http://schemas.openxmlformats.org/officeDocument/2006/relationships" id="258" r:id="R2d799ccb338c45d8"/>
    <p:sldId xmlns:r="http://schemas.openxmlformats.org/officeDocument/2006/relationships" id="259" r:id="R692a47c43fe84721"/>
    <p:sldId xmlns:r="http://schemas.openxmlformats.org/officeDocument/2006/relationships" id="260" r:id="Rb522ab1870dc497b"/>
    <p:sldId xmlns:r="http://schemas.openxmlformats.org/officeDocument/2006/relationships" id="261" r:id="Rf9bd37d23838482f"/>
    <p:sldId xmlns:r="http://schemas.openxmlformats.org/officeDocument/2006/relationships" id="262" r:id="R4db7c8a8248644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803e5cd096462d" /><Relationship Type="http://schemas.openxmlformats.org/officeDocument/2006/relationships/slide" Target="/ppt/slides/slide1.xml" Id="R0269ffa61af04aa3" /><Relationship Type="http://schemas.openxmlformats.org/officeDocument/2006/relationships/slide" Target="/ppt/slides/slide2.xml" Id="Rdc739cd33bc64ed0" /><Relationship Type="http://schemas.openxmlformats.org/officeDocument/2006/relationships/slide" Target="/ppt/slides/slide3.xml" Id="R2d799ccb338c45d8" /><Relationship Type="http://schemas.openxmlformats.org/officeDocument/2006/relationships/slide" Target="/ppt/slides/slide4.xml" Id="R692a47c43fe84721" /><Relationship Type="http://schemas.openxmlformats.org/officeDocument/2006/relationships/slide" Target="/ppt/slides/slide5.xml" Id="Rb522ab1870dc497b" /><Relationship Type="http://schemas.openxmlformats.org/officeDocument/2006/relationships/slide" Target="/ppt/slides/slide6.xml" Id="Rf9bd37d23838482f" /><Relationship Type="http://schemas.openxmlformats.org/officeDocument/2006/relationships/slide" Target="/ppt/slides/slide7.xml" Id="R4db7c8a8248644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fb503021cf4a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b5b0186e74d1d" /><Relationship Type="http://schemas.openxmlformats.org/officeDocument/2006/relationships/theme" Target="/ppt/slideMasters/theme/theme1.xml" Id="R9ba1e5d9617345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0b5b0186e74d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a308677d149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1128225d140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e7b9edfed4e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d300c3a974a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dd0b4044d4a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c4738014141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bc72e5ddb44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ALBANOR ISOLERING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ALBANOR ISOLERING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ALBANOR ISOLERING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ALBANOR ISOLERING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ALBANOR ISOLERING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ALBANOR ISOLERING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28 462 125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2 509 909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1 953 984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3 820 181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11 298 735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ALBANOR ISOLERING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ALBATROSS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ALBANOR ISOLERING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Aabys gate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923 389 075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ALBANOR ISOLERING AS</a:t>
            </a:r>
          </a:p>
        </p:txBody>
      </p:sp>
    </p:spTree>
  </p:cSld>
  <p:clrMapOvr>
    <a:masterClrMapping xmlns:a="http://schemas.openxmlformats.org/drawingml/2006/main"/>
  </p:clrMapOvr>
</p:sld>
</file>