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445d65fa5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535650b8474ba4"/>
  </p:sldMasterIdLst>
  <p:sldIdLst>
    <p:sldId xmlns:r="http://schemas.openxmlformats.org/officeDocument/2006/relationships" id="256" r:id="Rf1d715a4a6ad42be"/>
    <p:sldId xmlns:r="http://schemas.openxmlformats.org/officeDocument/2006/relationships" id="257" r:id="R87e01d4bbec840c7"/>
    <p:sldId xmlns:r="http://schemas.openxmlformats.org/officeDocument/2006/relationships" id="258" r:id="R4593465abca54f94"/>
    <p:sldId xmlns:r="http://schemas.openxmlformats.org/officeDocument/2006/relationships" id="259" r:id="Rf915e7e0df564cf6"/>
    <p:sldId xmlns:r="http://schemas.openxmlformats.org/officeDocument/2006/relationships" id="260" r:id="Rc9584b2574214c83"/>
    <p:sldId xmlns:r="http://schemas.openxmlformats.org/officeDocument/2006/relationships" id="261" r:id="Rd98f57a777a84380"/>
    <p:sldId xmlns:r="http://schemas.openxmlformats.org/officeDocument/2006/relationships" id="262" r:id="Rc3b644d0680c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35650b8474ba4" /><Relationship Type="http://schemas.openxmlformats.org/officeDocument/2006/relationships/slide" Target="/ppt/slides/slide1.xml" Id="Rf1d715a4a6ad42be" /><Relationship Type="http://schemas.openxmlformats.org/officeDocument/2006/relationships/slide" Target="/ppt/slides/slide2.xml" Id="R87e01d4bbec840c7" /><Relationship Type="http://schemas.openxmlformats.org/officeDocument/2006/relationships/slide" Target="/ppt/slides/slide3.xml" Id="R4593465abca54f94" /><Relationship Type="http://schemas.openxmlformats.org/officeDocument/2006/relationships/slide" Target="/ppt/slides/slide4.xml" Id="Rf915e7e0df564cf6" /><Relationship Type="http://schemas.openxmlformats.org/officeDocument/2006/relationships/slide" Target="/ppt/slides/slide5.xml" Id="Rc9584b2574214c83" /><Relationship Type="http://schemas.openxmlformats.org/officeDocument/2006/relationships/slide" Target="/ppt/slides/slide6.xml" Id="Rd98f57a777a84380" /><Relationship Type="http://schemas.openxmlformats.org/officeDocument/2006/relationships/slide" Target="/ppt/slides/slide7.xml" Id="Rc3b644d0680c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252fd1a76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6ea5ffafc4ef5" /><Relationship Type="http://schemas.openxmlformats.org/officeDocument/2006/relationships/theme" Target="/ppt/slideMasters/theme/theme1.xml" Id="Rc8d478c6bb3e49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76ea5ffafc4e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09ab427a9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f990ac98c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ec0f88838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b7129f330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f0d87dcc54c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a0c6a3dd64f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6ee66513f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AMATIQA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AMATIQA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AMATIQA AS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AMATIQA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AMATIQA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AMATIQA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8 761 901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9 793 752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AMATIQA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JAKOB AASTERUD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AMATIQA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Utsiktsvei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1450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923 390 839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AMATIQA AS</a:t>
            </a:r>
          </a:p>
        </p:txBody>
      </p:sp>
    </p:spTree>
  </p:cSld>
  <p:clrMapOvr>
    <a:masterClrMapping xmlns:a="http://schemas.openxmlformats.org/drawingml/2006/main"/>
  </p:clrMapOvr>
</p:sld>
</file>