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40718e576449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6ba39a8c4243b9"/>
  </p:sldMasterIdLst>
  <p:sldIdLst>
    <p:sldId xmlns:r="http://schemas.openxmlformats.org/officeDocument/2006/relationships" id="256" r:id="R83085e3874774db0"/>
    <p:sldId xmlns:r="http://schemas.openxmlformats.org/officeDocument/2006/relationships" id="257" r:id="R5612484088e94219"/>
    <p:sldId xmlns:r="http://schemas.openxmlformats.org/officeDocument/2006/relationships" id="258" r:id="R8bbbaccc04564738"/>
    <p:sldId xmlns:r="http://schemas.openxmlformats.org/officeDocument/2006/relationships" id="259" r:id="R81821420e71842e0"/>
    <p:sldId xmlns:r="http://schemas.openxmlformats.org/officeDocument/2006/relationships" id="260" r:id="R7e4e0721913e454d"/>
    <p:sldId xmlns:r="http://schemas.openxmlformats.org/officeDocument/2006/relationships" id="261" r:id="R1b41829bd13348a1"/>
    <p:sldId xmlns:r="http://schemas.openxmlformats.org/officeDocument/2006/relationships" id="262" r:id="Rd7f550523a094f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6ba39a8c4243b9" /><Relationship Type="http://schemas.openxmlformats.org/officeDocument/2006/relationships/slide" Target="/ppt/slides/slide1.xml" Id="R83085e3874774db0" /><Relationship Type="http://schemas.openxmlformats.org/officeDocument/2006/relationships/slide" Target="/ppt/slides/slide2.xml" Id="R5612484088e94219" /><Relationship Type="http://schemas.openxmlformats.org/officeDocument/2006/relationships/slide" Target="/ppt/slides/slide3.xml" Id="R8bbbaccc04564738" /><Relationship Type="http://schemas.openxmlformats.org/officeDocument/2006/relationships/slide" Target="/ppt/slides/slide4.xml" Id="R81821420e71842e0" /><Relationship Type="http://schemas.openxmlformats.org/officeDocument/2006/relationships/slide" Target="/ppt/slides/slide5.xml" Id="R7e4e0721913e454d" /><Relationship Type="http://schemas.openxmlformats.org/officeDocument/2006/relationships/slide" Target="/ppt/slides/slide6.xml" Id="R1b41829bd13348a1" /><Relationship Type="http://schemas.openxmlformats.org/officeDocument/2006/relationships/slide" Target="/ppt/slides/slide7.xml" Id="Rd7f550523a094f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852e5857fb4a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e969f64c14412" /><Relationship Type="http://schemas.openxmlformats.org/officeDocument/2006/relationships/theme" Target="/ppt/slideMasters/theme/theme1.xml" Id="Rf7d81482e06441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2e969f64c144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055901a4947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34cf542a74d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d462bf60e4d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78c0eb79e40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2389740994a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0060d573445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096e8943e46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HEIDAL MASKINSERVICE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HEIDAL MASKINSERVICE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HEIDAL MASKINSERVICE AS ble etablert [år] og holder til i Heidal.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HEIDAL MASKINSERVICE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HEIDAL MASKINSERVICE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HEIDAL MASKINSERVICE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10 204 055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6 536 035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HEIDAL MASKINSERVICE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HJELLET TERJE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HOLEN JØRN ROAR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HEIDAL MASKINSERVICE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Heidalsvegen 1791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2676 Heidal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96 70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post@heidalmaskinservice.no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heidalmaskinservice.no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923 394 354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HEIDAL MASKINSERVICE AS</a:t>
            </a:r>
          </a:p>
        </p:txBody>
      </p:sp>
    </p:spTree>
  </p:cSld>
  <p:clrMapOvr>
    <a:masterClrMapping xmlns:a="http://schemas.openxmlformats.org/drawingml/2006/main"/>
  </p:clrMapOvr>
</p:sld>
</file>