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f106f4eaab48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c772d3224548b3"/>
  </p:sldMasterIdLst>
  <p:sldIdLst>
    <p:sldId xmlns:r="http://schemas.openxmlformats.org/officeDocument/2006/relationships" id="256" r:id="R62491ce07e0442ff"/>
    <p:sldId xmlns:r="http://schemas.openxmlformats.org/officeDocument/2006/relationships" id="257" r:id="R0a2109358852418a"/>
    <p:sldId xmlns:r="http://schemas.openxmlformats.org/officeDocument/2006/relationships" id="258" r:id="Rac8710dfba9b4350"/>
    <p:sldId xmlns:r="http://schemas.openxmlformats.org/officeDocument/2006/relationships" id="259" r:id="R9a992c451b734959"/>
    <p:sldId xmlns:r="http://schemas.openxmlformats.org/officeDocument/2006/relationships" id="260" r:id="R2218e1621a1d471f"/>
    <p:sldId xmlns:r="http://schemas.openxmlformats.org/officeDocument/2006/relationships" id="261" r:id="Rb13f1fdd24cf4d86"/>
    <p:sldId xmlns:r="http://schemas.openxmlformats.org/officeDocument/2006/relationships" id="262" r:id="R9a2497b289bb4d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c772d3224548b3" /><Relationship Type="http://schemas.openxmlformats.org/officeDocument/2006/relationships/slide" Target="/ppt/slides/slide1.xml" Id="R62491ce07e0442ff" /><Relationship Type="http://schemas.openxmlformats.org/officeDocument/2006/relationships/slide" Target="/ppt/slides/slide2.xml" Id="R0a2109358852418a" /><Relationship Type="http://schemas.openxmlformats.org/officeDocument/2006/relationships/slide" Target="/ppt/slides/slide3.xml" Id="Rac8710dfba9b4350" /><Relationship Type="http://schemas.openxmlformats.org/officeDocument/2006/relationships/slide" Target="/ppt/slides/slide4.xml" Id="R9a992c451b734959" /><Relationship Type="http://schemas.openxmlformats.org/officeDocument/2006/relationships/slide" Target="/ppt/slides/slide5.xml" Id="R2218e1621a1d471f" /><Relationship Type="http://schemas.openxmlformats.org/officeDocument/2006/relationships/slide" Target="/ppt/slides/slide6.xml" Id="Rb13f1fdd24cf4d86" /><Relationship Type="http://schemas.openxmlformats.org/officeDocument/2006/relationships/slide" Target="/ppt/slides/slide7.xml" Id="R9a2497b289bb4d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7a5613ab5045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623f7d54547a5" /><Relationship Type="http://schemas.openxmlformats.org/officeDocument/2006/relationships/theme" Target="/ppt/slideMasters/theme/theme1.xml" Id="Rf24ff66c3d9f47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5623f7d54547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e749c3f4b4c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150467b6848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a4641455c4b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81598517b4a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829c6003e40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0149ac7974c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17b8cb5ca43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ØSTA HOLDING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3 007 304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8 013 191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OPHEIM UTVIKLING A/S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TANGMOEN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ØSTGÅRD-703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923 397 981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ØSTA HOLDING AS</a:t>
            </a:r>
          </a:p>
        </p:txBody>
      </p:sp>
    </p:spTree>
  </p:cSld>
  <p:clrMapOvr>
    <a:masterClrMapping xmlns:a="http://schemas.openxmlformats.org/drawingml/2006/main"/>
  </p:clrMapOvr>
</p:sld>
</file>