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e16489ebdfb416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6dde1340fa646d7"/>
  </p:sldMasterIdLst>
  <p:sldIdLst>
    <p:sldId xmlns:r="http://schemas.openxmlformats.org/officeDocument/2006/relationships" id="256" r:id="Rb93a71f985ba4fca"/>
    <p:sldId xmlns:r="http://schemas.openxmlformats.org/officeDocument/2006/relationships" id="257" r:id="Re6c8ade0f3fd4053"/>
    <p:sldId xmlns:r="http://schemas.openxmlformats.org/officeDocument/2006/relationships" id="258" r:id="R7977d07d4d6a4a56"/>
    <p:sldId xmlns:r="http://schemas.openxmlformats.org/officeDocument/2006/relationships" id="259" r:id="Rd8014da973704182"/>
    <p:sldId xmlns:r="http://schemas.openxmlformats.org/officeDocument/2006/relationships" id="260" r:id="R6c1de5a30320473c"/>
    <p:sldId xmlns:r="http://schemas.openxmlformats.org/officeDocument/2006/relationships" id="261" r:id="Ra1e1570e66164a6a"/>
    <p:sldId xmlns:r="http://schemas.openxmlformats.org/officeDocument/2006/relationships" id="262" r:id="Rca2e1abfb3134d5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6dde1340fa646d7" /><Relationship Type="http://schemas.openxmlformats.org/officeDocument/2006/relationships/slide" Target="/ppt/slides/slide1.xml" Id="Rb93a71f985ba4fca" /><Relationship Type="http://schemas.openxmlformats.org/officeDocument/2006/relationships/slide" Target="/ppt/slides/slide2.xml" Id="Re6c8ade0f3fd4053" /><Relationship Type="http://schemas.openxmlformats.org/officeDocument/2006/relationships/slide" Target="/ppt/slides/slide3.xml" Id="R7977d07d4d6a4a56" /><Relationship Type="http://schemas.openxmlformats.org/officeDocument/2006/relationships/slide" Target="/ppt/slides/slide4.xml" Id="Rd8014da973704182" /><Relationship Type="http://schemas.openxmlformats.org/officeDocument/2006/relationships/slide" Target="/ppt/slides/slide5.xml" Id="R6c1de5a30320473c" /><Relationship Type="http://schemas.openxmlformats.org/officeDocument/2006/relationships/slide" Target="/ppt/slides/slide6.xml" Id="Ra1e1570e66164a6a" /><Relationship Type="http://schemas.openxmlformats.org/officeDocument/2006/relationships/slide" Target="/ppt/slides/slide7.xml" Id="Rca2e1abfb3134d5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9b6bed689574af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9153b2e8a04f8e" /><Relationship Type="http://schemas.openxmlformats.org/officeDocument/2006/relationships/theme" Target="/ppt/slideMasters/theme/theme1.xml" Id="R9ae4afb87e6e443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e9153b2e8a04f8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6acebe46d1456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9b6cd65d8043c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68efe13ea44bf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e34598c7784f7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5ff8a8ce7d444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740430114d40e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fc8a72ebc546f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BEWELL BY MAKEUP ART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BEWELL BY MAKEUP ART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BEWELL BY MAKEUP ART AS ble etablert [år] og holder til i Sandnes.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BEWELL BY MAKEUP ART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BEWELL BY MAKEUP ART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BEWELL BY MAKEUP ART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2022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6 776 049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−452 101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−959 740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−2 348 721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1 498 600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BEWELL BY MAKEUP ART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CAMILLA FUGELLI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BEWELL BY MAKEUP ART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Gamle Stokkavei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4313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923 398 465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BEWELL BY MAKEUP ART AS</a:t>
            </a:r>
          </a:p>
        </p:txBody>
      </p:sp>
    </p:spTree>
  </p:cSld>
  <p:clrMapOvr>
    <a:masterClrMapping xmlns:a="http://schemas.openxmlformats.org/drawingml/2006/main"/>
  </p:clrMapOvr>
</p:sld>
</file>