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5d59a9099f4f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5b02311b874406"/>
  </p:sldMasterIdLst>
  <p:sldIdLst>
    <p:sldId xmlns:r="http://schemas.openxmlformats.org/officeDocument/2006/relationships" id="256" r:id="R1227e00f155e40ed"/>
    <p:sldId xmlns:r="http://schemas.openxmlformats.org/officeDocument/2006/relationships" id="257" r:id="Rc57fae9327954b45"/>
    <p:sldId xmlns:r="http://schemas.openxmlformats.org/officeDocument/2006/relationships" id="258" r:id="Rc15201b6429b43b5"/>
    <p:sldId xmlns:r="http://schemas.openxmlformats.org/officeDocument/2006/relationships" id="259" r:id="Ra105a9878cc2455a"/>
    <p:sldId xmlns:r="http://schemas.openxmlformats.org/officeDocument/2006/relationships" id="260" r:id="Re3cf694a247d41c2"/>
    <p:sldId xmlns:r="http://schemas.openxmlformats.org/officeDocument/2006/relationships" id="261" r:id="R29ecdb7c80614491"/>
    <p:sldId xmlns:r="http://schemas.openxmlformats.org/officeDocument/2006/relationships" id="262" r:id="R477fa1f3b3474a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5b02311b874406" /><Relationship Type="http://schemas.openxmlformats.org/officeDocument/2006/relationships/slide" Target="/ppt/slides/slide1.xml" Id="R1227e00f155e40ed" /><Relationship Type="http://schemas.openxmlformats.org/officeDocument/2006/relationships/slide" Target="/ppt/slides/slide2.xml" Id="Rc57fae9327954b45" /><Relationship Type="http://schemas.openxmlformats.org/officeDocument/2006/relationships/slide" Target="/ppt/slides/slide3.xml" Id="Rc15201b6429b43b5" /><Relationship Type="http://schemas.openxmlformats.org/officeDocument/2006/relationships/slide" Target="/ppt/slides/slide4.xml" Id="Ra105a9878cc2455a" /><Relationship Type="http://schemas.openxmlformats.org/officeDocument/2006/relationships/slide" Target="/ppt/slides/slide5.xml" Id="Re3cf694a247d41c2" /><Relationship Type="http://schemas.openxmlformats.org/officeDocument/2006/relationships/slide" Target="/ppt/slides/slide6.xml" Id="R29ecdb7c80614491" /><Relationship Type="http://schemas.openxmlformats.org/officeDocument/2006/relationships/slide" Target="/ppt/slides/slide7.xml" Id="R477fa1f3b3474a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d4d2c8c62b45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a49c9c2dd483d" /><Relationship Type="http://schemas.openxmlformats.org/officeDocument/2006/relationships/theme" Target="/ppt/slideMasters/theme/theme1.xml" Id="Rba0995b186554a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7a49c9c2dd48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02bddbc2b4d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85a409fc642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ee2ab572247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bf87bc89041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f966f53c743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8387a87bc48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360e724f241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DIALOG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DIALOG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DIALOG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DIALOG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DIALOG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DIALOG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8 113 241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1 933 525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1 541 803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2 160 388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4 025 232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DIALOG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DIALOG HOLDING AS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NETLAND THOMAS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DIALOG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House Of Business, Hoffsveien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www.dialogregnskap.no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923 401 946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DIALOG REGNSKAP AS</a:t>
            </a:r>
          </a:p>
        </p:txBody>
      </p:sp>
    </p:spTree>
  </p:cSld>
  <p:clrMapOvr>
    <a:masterClrMapping xmlns:a="http://schemas.openxmlformats.org/drawingml/2006/main"/>
  </p:clrMapOvr>
</p:sld>
</file>