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77cc8ebf8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b0663551f4833"/>
  </p:sldMasterIdLst>
  <p:sldIdLst>
    <p:sldId xmlns:r="http://schemas.openxmlformats.org/officeDocument/2006/relationships" id="256" r:id="R86916e0848404b4c"/>
    <p:sldId xmlns:r="http://schemas.openxmlformats.org/officeDocument/2006/relationships" id="257" r:id="R4035887089cd464d"/>
    <p:sldId xmlns:r="http://schemas.openxmlformats.org/officeDocument/2006/relationships" id="258" r:id="Rfd8a34813a0f4279"/>
    <p:sldId xmlns:r="http://schemas.openxmlformats.org/officeDocument/2006/relationships" id="259" r:id="R1c6659ac61544223"/>
    <p:sldId xmlns:r="http://schemas.openxmlformats.org/officeDocument/2006/relationships" id="260" r:id="Rf4ba484ce0454ff0"/>
    <p:sldId xmlns:r="http://schemas.openxmlformats.org/officeDocument/2006/relationships" id="261" r:id="R16d61e0b71b14717"/>
    <p:sldId xmlns:r="http://schemas.openxmlformats.org/officeDocument/2006/relationships" id="262" r:id="R9fa1af257259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b0663551f4833" /><Relationship Type="http://schemas.openxmlformats.org/officeDocument/2006/relationships/slide" Target="/ppt/slides/slide1.xml" Id="R86916e0848404b4c" /><Relationship Type="http://schemas.openxmlformats.org/officeDocument/2006/relationships/slide" Target="/ppt/slides/slide2.xml" Id="R4035887089cd464d" /><Relationship Type="http://schemas.openxmlformats.org/officeDocument/2006/relationships/slide" Target="/ppt/slides/slide3.xml" Id="Rfd8a34813a0f4279" /><Relationship Type="http://schemas.openxmlformats.org/officeDocument/2006/relationships/slide" Target="/ppt/slides/slide4.xml" Id="R1c6659ac61544223" /><Relationship Type="http://schemas.openxmlformats.org/officeDocument/2006/relationships/slide" Target="/ppt/slides/slide5.xml" Id="Rf4ba484ce0454ff0" /><Relationship Type="http://schemas.openxmlformats.org/officeDocument/2006/relationships/slide" Target="/ppt/slides/slide6.xml" Id="R16d61e0b71b14717" /><Relationship Type="http://schemas.openxmlformats.org/officeDocument/2006/relationships/slide" Target="/ppt/slides/slide7.xml" Id="R9fa1af257259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0f58633b0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9daf4b114578" /><Relationship Type="http://schemas.openxmlformats.org/officeDocument/2006/relationships/theme" Target="/ppt/slideMasters/theme/theme1.xml" Id="R1c647f41a0ad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79daf4b11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a7c41434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e6c9f56e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1bda785c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4e8c511f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c57965a1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e63c8220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8f0b806c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BDK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BDK BOLIG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−7 355 873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−9 723 274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80 256 005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 INVESTING 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CCBOLIG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MOTHE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