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99fcee263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e983958934ea7"/>
  </p:sldMasterIdLst>
  <p:sldIdLst>
    <p:sldId xmlns:r="http://schemas.openxmlformats.org/officeDocument/2006/relationships" id="256" r:id="Re225516c22ae4b87"/>
    <p:sldId xmlns:r="http://schemas.openxmlformats.org/officeDocument/2006/relationships" id="257" r:id="R00c1f90afb334200"/>
    <p:sldId xmlns:r="http://schemas.openxmlformats.org/officeDocument/2006/relationships" id="258" r:id="R218d625069ac48e7"/>
    <p:sldId xmlns:r="http://schemas.openxmlformats.org/officeDocument/2006/relationships" id="259" r:id="R623d322d405b4168"/>
    <p:sldId xmlns:r="http://schemas.openxmlformats.org/officeDocument/2006/relationships" id="260" r:id="R1ed60bef731b43b5"/>
    <p:sldId xmlns:r="http://schemas.openxmlformats.org/officeDocument/2006/relationships" id="261" r:id="R7a117923d5274630"/>
    <p:sldId xmlns:r="http://schemas.openxmlformats.org/officeDocument/2006/relationships" id="262" r:id="Rf0e9eec5fc77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e983958934ea7" /><Relationship Type="http://schemas.openxmlformats.org/officeDocument/2006/relationships/slide" Target="/ppt/slides/slide1.xml" Id="Re225516c22ae4b87" /><Relationship Type="http://schemas.openxmlformats.org/officeDocument/2006/relationships/slide" Target="/ppt/slides/slide2.xml" Id="R00c1f90afb334200" /><Relationship Type="http://schemas.openxmlformats.org/officeDocument/2006/relationships/slide" Target="/ppt/slides/slide3.xml" Id="R218d625069ac48e7" /><Relationship Type="http://schemas.openxmlformats.org/officeDocument/2006/relationships/slide" Target="/ppt/slides/slide4.xml" Id="R623d322d405b4168" /><Relationship Type="http://schemas.openxmlformats.org/officeDocument/2006/relationships/slide" Target="/ppt/slides/slide5.xml" Id="R1ed60bef731b43b5" /><Relationship Type="http://schemas.openxmlformats.org/officeDocument/2006/relationships/slide" Target="/ppt/slides/slide6.xml" Id="R7a117923d5274630" /><Relationship Type="http://schemas.openxmlformats.org/officeDocument/2006/relationships/slide" Target="/ppt/slides/slide7.xml" Id="Rf0e9eec5fc77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2c9934499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19ece82cc4d6f" /><Relationship Type="http://schemas.openxmlformats.org/officeDocument/2006/relationships/theme" Target="/ppt/slideMasters/theme/theme1.xml" Id="R9850868be212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19ece82cc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9fceb6579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5833a75e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cef057799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a71fa33b7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bac41e34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b8b19d28e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95f67d9c42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OLAUSSEN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6 310 021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Tina Olaussen, Asbjørnsens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923 413 685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HOLDING AS</a:t>
            </a:r>
          </a:p>
        </p:txBody>
      </p:sp>
    </p:spTree>
  </p:cSld>
  <p:clrMapOvr>
    <a:masterClrMapping xmlns:a="http://schemas.openxmlformats.org/drawingml/2006/main"/>
  </p:clrMapOvr>
</p:sld>
</file>