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0e0806e8d644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772ba5acc041ad"/>
  </p:sldMasterIdLst>
  <p:sldIdLst>
    <p:sldId xmlns:r="http://schemas.openxmlformats.org/officeDocument/2006/relationships" id="256" r:id="Rb459e52aac1142fb"/>
    <p:sldId xmlns:r="http://schemas.openxmlformats.org/officeDocument/2006/relationships" id="257" r:id="Rb4770fa23ac34c27"/>
    <p:sldId xmlns:r="http://schemas.openxmlformats.org/officeDocument/2006/relationships" id="258" r:id="R66794535d8cf4928"/>
    <p:sldId xmlns:r="http://schemas.openxmlformats.org/officeDocument/2006/relationships" id="259" r:id="R5cd1bbdf104144df"/>
    <p:sldId xmlns:r="http://schemas.openxmlformats.org/officeDocument/2006/relationships" id="260" r:id="Rd4a17c8cdf864470"/>
    <p:sldId xmlns:r="http://schemas.openxmlformats.org/officeDocument/2006/relationships" id="261" r:id="R2e354f988b2c42b1"/>
    <p:sldId xmlns:r="http://schemas.openxmlformats.org/officeDocument/2006/relationships" id="262" r:id="R77066aeed4b243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72ba5acc041ad" /><Relationship Type="http://schemas.openxmlformats.org/officeDocument/2006/relationships/slide" Target="/ppt/slides/slide1.xml" Id="Rb459e52aac1142fb" /><Relationship Type="http://schemas.openxmlformats.org/officeDocument/2006/relationships/slide" Target="/ppt/slides/slide2.xml" Id="Rb4770fa23ac34c27" /><Relationship Type="http://schemas.openxmlformats.org/officeDocument/2006/relationships/slide" Target="/ppt/slides/slide3.xml" Id="R66794535d8cf4928" /><Relationship Type="http://schemas.openxmlformats.org/officeDocument/2006/relationships/slide" Target="/ppt/slides/slide4.xml" Id="R5cd1bbdf104144df" /><Relationship Type="http://schemas.openxmlformats.org/officeDocument/2006/relationships/slide" Target="/ppt/slides/slide5.xml" Id="Rd4a17c8cdf864470" /><Relationship Type="http://schemas.openxmlformats.org/officeDocument/2006/relationships/slide" Target="/ppt/slides/slide6.xml" Id="R2e354f988b2c42b1" /><Relationship Type="http://schemas.openxmlformats.org/officeDocument/2006/relationships/slide" Target="/ppt/slides/slide7.xml" Id="R77066aeed4b243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111e1c7ac41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343d5b0bf4347" /><Relationship Type="http://schemas.openxmlformats.org/officeDocument/2006/relationships/theme" Target="/ppt/slideMasters/theme/theme1.xml" Id="Rf0423a5277894f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343d5b0bf43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e73af362e48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ea52540ec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7743d4ba84a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2cc6de9de40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3c77be13747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e94acc7ab4e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6180ebd884f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ECONORDLAND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ECONORDLAND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101 943 029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9 191 458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8 036 972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32 772 176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83 515 710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ECONORDLAND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ECONOR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ECOSØR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Gidsken Jakobsens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923 413 731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ECONORDLAND AS</a:t>
            </a:r>
          </a:p>
        </p:txBody>
      </p:sp>
    </p:spTree>
  </p:cSld>
  <p:clrMapOvr>
    <a:masterClrMapping xmlns:a="http://schemas.openxmlformats.org/drawingml/2006/main"/>
  </p:clrMapOvr>
</p:sld>
</file>