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bcc619c71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e7b7d04d6743a3"/>
  </p:sldMasterIdLst>
  <p:sldIdLst>
    <p:sldId xmlns:r="http://schemas.openxmlformats.org/officeDocument/2006/relationships" id="256" r:id="R85204609745a4182"/>
    <p:sldId xmlns:r="http://schemas.openxmlformats.org/officeDocument/2006/relationships" id="257" r:id="Rcd65cd508336496e"/>
    <p:sldId xmlns:r="http://schemas.openxmlformats.org/officeDocument/2006/relationships" id="258" r:id="R28b2a39241544f4c"/>
    <p:sldId xmlns:r="http://schemas.openxmlformats.org/officeDocument/2006/relationships" id="259" r:id="R57249134a6eb4e36"/>
    <p:sldId xmlns:r="http://schemas.openxmlformats.org/officeDocument/2006/relationships" id="260" r:id="R99db10b3eaf54de5"/>
    <p:sldId xmlns:r="http://schemas.openxmlformats.org/officeDocument/2006/relationships" id="261" r:id="R0b53bf6d80dd4d81"/>
    <p:sldId xmlns:r="http://schemas.openxmlformats.org/officeDocument/2006/relationships" id="262" r:id="Re6a7d1512a9c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7b7d04d6743a3" /><Relationship Type="http://schemas.openxmlformats.org/officeDocument/2006/relationships/slide" Target="/ppt/slides/slide1.xml" Id="R85204609745a4182" /><Relationship Type="http://schemas.openxmlformats.org/officeDocument/2006/relationships/slide" Target="/ppt/slides/slide2.xml" Id="Rcd65cd508336496e" /><Relationship Type="http://schemas.openxmlformats.org/officeDocument/2006/relationships/slide" Target="/ppt/slides/slide3.xml" Id="R28b2a39241544f4c" /><Relationship Type="http://schemas.openxmlformats.org/officeDocument/2006/relationships/slide" Target="/ppt/slides/slide4.xml" Id="R57249134a6eb4e36" /><Relationship Type="http://schemas.openxmlformats.org/officeDocument/2006/relationships/slide" Target="/ppt/slides/slide5.xml" Id="R99db10b3eaf54de5" /><Relationship Type="http://schemas.openxmlformats.org/officeDocument/2006/relationships/slide" Target="/ppt/slides/slide6.xml" Id="R0b53bf6d80dd4d81" /><Relationship Type="http://schemas.openxmlformats.org/officeDocument/2006/relationships/slide" Target="/ppt/slides/slide7.xml" Id="Re6a7d1512a9c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440f0affb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5ea0f952545b2" /><Relationship Type="http://schemas.openxmlformats.org/officeDocument/2006/relationships/theme" Target="/ppt/slideMasters/theme/theme1.xml" Id="R9beedd014001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5ea0f9525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8fec891db45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19048b7a8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c549f6ce3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de4d8c7ea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d1685682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30addf35d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98dcfcd49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 MASKIN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802 863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1 229 851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1 381 195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 EIRIK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 HÅKON HAUG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Øvre-Ålsvegen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923 417 303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 MASKIN AS</a:t>
            </a:r>
          </a:p>
        </p:txBody>
      </p:sp>
    </p:spTree>
  </p:cSld>
  <p:clrMapOvr>
    <a:masterClrMapping xmlns:a="http://schemas.openxmlformats.org/drawingml/2006/main"/>
  </p:clrMapOvr>
</p:sld>
</file>