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4ccbd94b3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ecfc7089eb404f"/>
  </p:sldMasterIdLst>
  <p:sldIdLst>
    <p:sldId xmlns:r="http://schemas.openxmlformats.org/officeDocument/2006/relationships" id="256" r:id="Rf3b2974306414558"/>
    <p:sldId xmlns:r="http://schemas.openxmlformats.org/officeDocument/2006/relationships" id="257" r:id="R5c464b5ae1cf488b"/>
    <p:sldId xmlns:r="http://schemas.openxmlformats.org/officeDocument/2006/relationships" id="258" r:id="Rfb44a077a56d4f74"/>
    <p:sldId xmlns:r="http://schemas.openxmlformats.org/officeDocument/2006/relationships" id="259" r:id="R60469aee9d9b4772"/>
    <p:sldId xmlns:r="http://schemas.openxmlformats.org/officeDocument/2006/relationships" id="260" r:id="R5be586d4e4b14d8e"/>
    <p:sldId xmlns:r="http://schemas.openxmlformats.org/officeDocument/2006/relationships" id="261" r:id="Rfcc9a901ef394db4"/>
    <p:sldId xmlns:r="http://schemas.openxmlformats.org/officeDocument/2006/relationships" id="262" r:id="Rac7ae9df588d43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cfc7089eb404f" /><Relationship Type="http://schemas.openxmlformats.org/officeDocument/2006/relationships/slide" Target="/ppt/slides/slide1.xml" Id="Rf3b2974306414558" /><Relationship Type="http://schemas.openxmlformats.org/officeDocument/2006/relationships/slide" Target="/ppt/slides/slide2.xml" Id="R5c464b5ae1cf488b" /><Relationship Type="http://schemas.openxmlformats.org/officeDocument/2006/relationships/slide" Target="/ppt/slides/slide3.xml" Id="Rfb44a077a56d4f74" /><Relationship Type="http://schemas.openxmlformats.org/officeDocument/2006/relationships/slide" Target="/ppt/slides/slide4.xml" Id="R60469aee9d9b4772" /><Relationship Type="http://schemas.openxmlformats.org/officeDocument/2006/relationships/slide" Target="/ppt/slides/slide5.xml" Id="R5be586d4e4b14d8e" /><Relationship Type="http://schemas.openxmlformats.org/officeDocument/2006/relationships/slide" Target="/ppt/slides/slide6.xml" Id="Rfcc9a901ef394db4" /><Relationship Type="http://schemas.openxmlformats.org/officeDocument/2006/relationships/slide" Target="/ppt/slides/slide7.xml" Id="Rac7ae9df588d43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00a03ff3f48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b1be7932e42b6" /><Relationship Type="http://schemas.openxmlformats.org/officeDocument/2006/relationships/theme" Target="/ppt/slideMasters/theme/theme1.xml" Id="Refdcf8f65c8a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6b1be7932e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d16c030ae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c15d350ca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21d3ada9e40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8cf3dac88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78254281d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341378751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9abc97e73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KVB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2 150 754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VINDENES BERENTSEN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Tråkka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923 418 261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KVB INVEST AS</a:t>
            </a:r>
          </a:p>
        </p:txBody>
      </p:sp>
    </p:spTree>
  </p:cSld>
  <p:clrMapOvr>
    <a:masterClrMapping xmlns:a="http://schemas.openxmlformats.org/drawingml/2006/main"/>
  </p:clrMapOvr>
</p:sld>
</file>