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80266ead3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feed5cff4467c"/>
  </p:sldMasterIdLst>
  <p:sldIdLst>
    <p:sldId xmlns:r="http://schemas.openxmlformats.org/officeDocument/2006/relationships" id="256" r:id="R6e2b0a76ecc04916"/>
    <p:sldId xmlns:r="http://schemas.openxmlformats.org/officeDocument/2006/relationships" id="257" r:id="R3750c2178a6b44e7"/>
    <p:sldId xmlns:r="http://schemas.openxmlformats.org/officeDocument/2006/relationships" id="258" r:id="Rc9d60cc6c2cb4dc5"/>
    <p:sldId xmlns:r="http://schemas.openxmlformats.org/officeDocument/2006/relationships" id="259" r:id="Rdbd3fcf1ace7447a"/>
    <p:sldId xmlns:r="http://schemas.openxmlformats.org/officeDocument/2006/relationships" id="260" r:id="Rcbbbe1c172074098"/>
    <p:sldId xmlns:r="http://schemas.openxmlformats.org/officeDocument/2006/relationships" id="261" r:id="R88d99f83c0b74e3b"/>
    <p:sldId xmlns:r="http://schemas.openxmlformats.org/officeDocument/2006/relationships" id="262" r:id="Rd7eb964180da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feed5cff4467c" /><Relationship Type="http://schemas.openxmlformats.org/officeDocument/2006/relationships/slide" Target="/ppt/slides/slide1.xml" Id="R6e2b0a76ecc04916" /><Relationship Type="http://schemas.openxmlformats.org/officeDocument/2006/relationships/slide" Target="/ppt/slides/slide2.xml" Id="R3750c2178a6b44e7" /><Relationship Type="http://schemas.openxmlformats.org/officeDocument/2006/relationships/slide" Target="/ppt/slides/slide3.xml" Id="Rc9d60cc6c2cb4dc5" /><Relationship Type="http://schemas.openxmlformats.org/officeDocument/2006/relationships/slide" Target="/ppt/slides/slide4.xml" Id="Rdbd3fcf1ace7447a" /><Relationship Type="http://schemas.openxmlformats.org/officeDocument/2006/relationships/slide" Target="/ppt/slides/slide5.xml" Id="Rcbbbe1c172074098" /><Relationship Type="http://schemas.openxmlformats.org/officeDocument/2006/relationships/slide" Target="/ppt/slides/slide6.xml" Id="R88d99f83c0b74e3b" /><Relationship Type="http://schemas.openxmlformats.org/officeDocument/2006/relationships/slide" Target="/ppt/slides/slide7.xml" Id="Rd7eb964180da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784b18aa7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9d2068004228" /><Relationship Type="http://schemas.openxmlformats.org/officeDocument/2006/relationships/theme" Target="/ppt/slideMasters/theme/theme1.xml" Id="Rc63e7526375b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c9d206800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8b8c62dd7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df2421eda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a898e5d5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4286a793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f964ddf6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59be03d1e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46008183f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BYGGEKONTROLL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BYGGEKONTROLL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5 147 426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923 419 241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BYGGEKONTROLL AS</a:t>
            </a:r>
          </a:p>
        </p:txBody>
      </p:sp>
    </p:spTree>
  </p:cSld>
  <p:clrMapOvr>
    <a:masterClrMapping xmlns:a="http://schemas.openxmlformats.org/drawingml/2006/main"/>
  </p:clrMapOvr>
</p:sld>
</file>