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e5ccbec2e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b8f1ea59f04524"/>
  </p:sldMasterIdLst>
  <p:sldIdLst>
    <p:sldId xmlns:r="http://schemas.openxmlformats.org/officeDocument/2006/relationships" id="256" r:id="Ra8de9d6ad90043c3"/>
    <p:sldId xmlns:r="http://schemas.openxmlformats.org/officeDocument/2006/relationships" id="257" r:id="R3022ba0bc608481a"/>
    <p:sldId xmlns:r="http://schemas.openxmlformats.org/officeDocument/2006/relationships" id="258" r:id="R0465a324ea6b4d3a"/>
    <p:sldId xmlns:r="http://schemas.openxmlformats.org/officeDocument/2006/relationships" id="259" r:id="R3e6337d0604843b6"/>
    <p:sldId xmlns:r="http://schemas.openxmlformats.org/officeDocument/2006/relationships" id="260" r:id="R7e21a7d4a4384b27"/>
    <p:sldId xmlns:r="http://schemas.openxmlformats.org/officeDocument/2006/relationships" id="261" r:id="Rbb700fc1cd904330"/>
    <p:sldId xmlns:r="http://schemas.openxmlformats.org/officeDocument/2006/relationships" id="262" r:id="R5dd351b226604d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8f1ea59f04524" /><Relationship Type="http://schemas.openxmlformats.org/officeDocument/2006/relationships/slide" Target="/ppt/slides/slide1.xml" Id="Ra8de9d6ad90043c3" /><Relationship Type="http://schemas.openxmlformats.org/officeDocument/2006/relationships/slide" Target="/ppt/slides/slide2.xml" Id="R3022ba0bc608481a" /><Relationship Type="http://schemas.openxmlformats.org/officeDocument/2006/relationships/slide" Target="/ppt/slides/slide3.xml" Id="R0465a324ea6b4d3a" /><Relationship Type="http://schemas.openxmlformats.org/officeDocument/2006/relationships/slide" Target="/ppt/slides/slide4.xml" Id="R3e6337d0604843b6" /><Relationship Type="http://schemas.openxmlformats.org/officeDocument/2006/relationships/slide" Target="/ppt/slides/slide5.xml" Id="R7e21a7d4a4384b27" /><Relationship Type="http://schemas.openxmlformats.org/officeDocument/2006/relationships/slide" Target="/ppt/slides/slide6.xml" Id="Rbb700fc1cd904330" /><Relationship Type="http://schemas.openxmlformats.org/officeDocument/2006/relationships/slide" Target="/ppt/slides/slide7.xml" Id="R5dd351b226604d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705187fde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c0a2d43bc4c4f" /><Relationship Type="http://schemas.openxmlformats.org/officeDocument/2006/relationships/theme" Target="/ppt/slideMasters/theme/theme1.xml" Id="R097949a01dca4a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c0a2d43bc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ad5841442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bd57d6de7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efb31e291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f6475dc1e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48e4a5c69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6d9ebb81a48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f67ff3467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RUGGEN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RUGGEN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1 936 428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JARLE LINDUM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Friggs vei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923 421 580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RUGGEN AS</a:t>
            </a:r>
          </a:p>
        </p:txBody>
      </p:sp>
    </p:spTree>
  </p:cSld>
  <p:clrMapOvr>
    <a:masterClrMapping xmlns:a="http://schemas.openxmlformats.org/drawingml/2006/main"/>
  </p:clrMapOvr>
</p:sld>
</file>