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a8f9d4b59447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9223178acb4804"/>
  </p:sldMasterIdLst>
  <p:sldIdLst>
    <p:sldId xmlns:r="http://schemas.openxmlformats.org/officeDocument/2006/relationships" id="256" r:id="R946001c8dd5e40e0"/>
    <p:sldId xmlns:r="http://schemas.openxmlformats.org/officeDocument/2006/relationships" id="257" r:id="R677f156d19d04af7"/>
    <p:sldId xmlns:r="http://schemas.openxmlformats.org/officeDocument/2006/relationships" id="258" r:id="Rc29f1314f9bc4d2a"/>
    <p:sldId xmlns:r="http://schemas.openxmlformats.org/officeDocument/2006/relationships" id="259" r:id="Refdcd4e0cbd547a7"/>
    <p:sldId xmlns:r="http://schemas.openxmlformats.org/officeDocument/2006/relationships" id="260" r:id="R5f6eadfc1803452e"/>
    <p:sldId xmlns:r="http://schemas.openxmlformats.org/officeDocument/2006/relationships" id="261" r:id="R0886db811cf74d24"/>
    <p:sldId xmlns:r="http://schemas.openxmlformats.org/officeDocument/2006/relationships" id="262" r:id="R02f7938284f940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223178acb4804" /><Relationship Type="http://schemas.openxmlformats.org/officeDocument/2006/relationships/slide" Target="/ppt/slides/slide1.xml" Id="R946001c8dd5e40e0" /><Relationship Type="http://schemas.openxmlformats.org/officeDocument/2006/relationships/slide" Target="/ppt/slides/slide2.xml" Id="R677f156d19d04af7" /><Relationship Type="http://schemas.openxmlformats.org/officeDocument/2006/relationships/slide" Target="/ppt/slides/slide3.xml" Id="Rc29f1314f9bc4d2a" /><Relationship Type="http://schemas.openxmlformats.org/officeDocument/2006/relationships/slide" Target="/ppt/slides/slide4.xml" Id="Refdcd4e0cbd547a7" /><Relationship Type="http://schemas.openxmlformats.org/officeDocument/2006/relationships/slide" Target="/ppt/slides/slide5.xml" Id="R5f6eadfc1803452e" /><Relationship Type="http://schemas.openxmlformats.org/officeDocument/2006/relationships/slide" Target="/ppt/slides/slide6.xml" Id="R0886db811cf74d24" /><Relationship Type="http://schemas.openxmlformats.org/officeDocument/2006/relationships/slide" Target="/ppt/slides/slide7.xml" Id="R02f7938284f940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e88b7896446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72ee1d3234ce2" /><Relationship Type="http://schemas.openxmlformats.org/officeDocument/2006/relationships/theme" Target="/ppt/slideMasters/theme/theme1.xml" Id="Rcaed58a2d6ed48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372ee1d3234c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3b3ec942e44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a5881565342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0cfd7c69542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b2a874433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40975e158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ab68043de4a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b892ad6b7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WIIG BOLIGUTLEIE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BOLIGUTLEIE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WIIG BOLIGUTLEIE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BOLIGUTLEIE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BOLIGUTLEIE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BOLIGUTLEIE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2 474 165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−276 730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19 762 752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31 825 234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BOLIGUTLEIE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WIIG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BOLIGUTLEIE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Huldreveien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3042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923 423 133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WIIG BOLIGUTLEIE AS</a:t>
            </a:r>
          </a:p>
        </p:txBody>
      </p:sp>
    </p:spTree>
  </p:cSld>
  <p:clrMapOvr>
    <a:masterClrMapping xmlns:a="http://schemas.openxmlformats.org/drawingml/2006/main"/>
  </p:clrMapOvr>
</p:sld>
</file>