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d02cd9477b4c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319ad0a7a94287"/>
  </p:sldMasterIdLst>
  <p:sldIdLst>
    <p:sldId xmlns:r="http://schemas.openxmlformats.org/officeDocument/2006/relationships" id="256" r:id="R8c88a36e8d9342bb"/>
    <p:sldId xmlns:r="http://schemas.openxmlformats.org/officeDocument/2006/relationships" id="257" r:id="R29d99674a1074225"/>
    <p:sldId xmlns:r="http://schemas.openxmlformats.org/officeDocument/2006/relationships" id="258" r:id="R8431808a519a470d"/>
    <p:sldId xmlns:r="http://schemas.openxmlformats.org/officeDocument/2006/relationships" id="259" r:id="R5d37c32f27d04e14"/>
    <p:sldId xmlns:r="http://schemas.openxmlformats.org/officeDocument/2006/relationships" id="260" r:id="R88543576b3464a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19ad0a7a94287" /><Relationship Type="http://schemas.openxmlformats.org/officeDocument/2006/relationships/slide" Target="/ppt/slides/slide1.xml" Id="R8c88a36e8d9342bb" /><Relationship Type="http://schemas.openxmlformats.org/officeDocument/2006/relationships/slide" Target="/ppt/slides/slide2.xml" Id="R29d99674a1074225" /><Relationship Type="http://schemas.openxmlformats.org/officeDocument/2006/relationships/slide" Target="/ppt/slides/slide3.xml" Id="R8431808a519a470d" /><Relationship Type="http://schemas.openxmlformats.org/officeDocument/2006/relationships/slide" Target="/ppt/slides/slide4.xml" Id="R5d37c32f27d04e14" /><Relationship Type="http://schemas.openxmlformats.org/officeDocument/2006/relationships/slide" Target="/ppt/slides/slide5.xml" Id="R88543576b3464a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6999666ab242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7e57f4f2c4f61" /><Relationship Type="http://schemas.openxmlformats.org/officeDocument/2006/relationships/theme" Target="/ppt/slideMasters/theme/theme1.xml" Id="R0371726d7eee43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07e57f4f2c4f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a737e6e644c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9e1afba194e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c4ff109834c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c4a427c3144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bb2bfff5d41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EMIL MOLANDSVEEN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 MOLANDSVEEN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 MOLANDSVEEN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 MOLANDSVEEN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 MOLANDSVEEN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 MOLANDSVEEN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Rørenveien 148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923 423 796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 MOLANDSVEEN</a:t>
            </a:r>
          </a:p>
        </p:txBody>
      </p:sp>
    </p:spTree>
  </p:cSld>
  <p:clrMapOvr>
    <a:masterClrMapping xmlns:a="http://schemas.openxmlformats.org/drawingml/2006/main"/>
  </p:clrMapOvr>
</p:sld>
</file>