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52ce0c44f743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ddee1790904b46"/>
  </p:sldMasterIdLst>
  <p:sldIdLst>
    <p:sldId xmlns:r="http://schemas.openxmlformats.org/officeDocument/2006/relationships" id="256" r:id="R54fa0a342a8249a0"/>
    <p:sldId xmlns:r="http://schemas.openxmlformats.org/officeDocument/2006/relationships" id="257" r:id="Rdc67b72b8c434504"/>
    <p:sldId xmlns:r="http://schemas.openxmlformats.org/officeDocument/2006/relationships" id="258" r:id="Rf82c4618f3f641b0"/>
    <p:sldId xmlns:r="http://schemas.openxmlformats.org/officeDocument/2006/relationships" id="259" r:id="R43de818a70d74861"/>
    <p:sldId xmlns:r="http://schemas.openxmlformats.org/officeDocument/2006/relationships" id="260" r:id="Ra177be1ce77c430f"/>
    <p:sldId xmlns:r="http://schemas.openxmlformats.org/officeDocument/2006/relationships" id="261" r:id="R087d29b5fc844468"/>
    <p:sldId xmlns:r="http://schemas.openxmlformats.org/officeDocument/2006/relationships" id="262" r:id="R8fd9aa06abb640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ddee1790904b46" /><Relationship Type="http://schemas.openxmlformats.org/officeDocument/2006/relationships/slide" Target="/ppt/slides/slide1.xml" Id="R54fa0a342a8249a0" /><Relationship Type="http://schemas.openxmlformats.org/officeDocument/2006/relationships/slide" Target="/ppt/slides/slide2.xml" Id="Rdc67b72b8c434504" /><Relationship Type="http://schemas.openxmlformats.org/officeDocument/2006/relationships/slide" Target="/ppt/slides/slide3.xml" Id="Rf82c4618f3f641b0" /><Relationship Type="http://schemas.openxmlformats.org/officeDocument/2006/relationships/slide" Target="/ppt/slides/slide4.xml" Id="R43de818a70d74861" /><Relationship Type="http://schemas.openxmlformats.org/officeDocument/2006/relationships/slide" Target="/ppt/slides/slide5.xml" Id="Ra177be1ce77c430f" /><Relationship Type="http://schemas.openxmlformats.org/officeDocument/2006/relationships/slide" Target="/ppt/slides/slide6.xml" Id="R087d29b5fc844468" /><Relationship Type="http://schemas.openxmlformats.org/officeDocument/2006/relationships/slide" Target="/ppt/slides/slide7.xml" Id="R8fd9aa06abb640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756470cedc48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19796bffb4833" /><Relationship Type="http://schemas.openxmlformats.org/officeDocument/2006/relationships/theme" Target="/ppt/slideMasters/theme/theme1.xml" Id="R5657b4065a564d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419796bffb48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78a9c550943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eb1cabd9c4a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df442680c43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caff71fd645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18c55f24a45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a45d4c8d240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5b0679fb047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BRILLIANT INVESTING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BRILLIANT INVESTING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232 492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710 916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717 334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KVERNENG LARS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Amundsens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lars.kverneng@outlook.com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923 424 784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