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e0b9479b9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6abb86de84047"/>
  </p:sldMasterIdLst>
  <p:sldIdLst>
    <p:sldId xmlns:r="http://schemas.openxmlformats.org/officeDocument/2006/relationships" id="256" r:id="Rf58ad58c3c3f4009"/>
    <p:sldId xmlns:r="http://schemas.openxmlformats.org/officeDocument/2006/relationships" id="257" r:id="Ra2f883553e054f94"/>
    <p:sldId xmlns:r="http://schemas.openxmlformats.org/officeDocument/2006/relationships" id="258" r:id="R67038111aa454548"/>
    <p:sldId xmlns:r="http://schemas.openxmlformats.org/officeDocument/2006/relationships" id="259" r:id="Rf9ba3f4f44f34c08"/>
    <p:sldId xmlns:r="http://schemas.openxmlformats.org/officeDocument/2006/relationships" id="260" r:id="Rb44b3bc4b08741c8"/>
    <p:sldId xmlns:r="http://schemas.openxmlformats.org/officeDocument/2006/relationships" id="261" r:id="R428a0facbe85449c"/>
    <p:sldId xmlns:r="http://schemas.openxmlformats.org/officeDocument/2006/relationships" id="262" r:id="R190ec48511bd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6abb86de84047" /><Relationship Type="http://schemas.openxmlformats.org/officeDocument/2006/relationships/slide" Target="/ppt/slides/slide1.xml" Id="Rf58ad58c3c3f4009" /><Relationship Type="http://schemas.openxmlformats.org/officeDocument/2006/relationships/slide" Target="/ppt/slides/slide2.xml" Id="Ra2f883553e054f94" /><Relationship Type="http://schemas.openxmlformats.org/officeDocument/2006/relationships/slide" Target="/ppt/slides/slide3.xml" Id="R67038111aa454548" /><Relationship Type="http://schemas.openxmlformats.org/officeDocument/2006/relationships/slide" Target="/ppt/slides/slide4.xml" Id="Rf9ba3f4f44f34c08" /><Relationship Type="http://schemas.openxmlformats.org/officeDocument/2006/relationships/slide" Target="/ppt/slides/slide5.xml" Id="Rb44b3bc4b08741c8" /><Relationship Type="http://schemas.openxmlformats.org/officeDocument/2006/relationships/slide" Target="/ppt/slides/slide6.xml" Id="R428a0facbe85449c" /><Relationship Type="http://schemas.openxmlformats.org/officeDocument/2006/relationships/slide" Target="/ppt/slides/slide7.xml" Id="R190ec48511bd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f01e42ef7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835bcbf84cee" /><Relationship Type="http://schemas.openxmlformats.org/officeDocument/2006/relationships/theme" Target="/ppt/slideMasters/theme/theme1.xml" Id="R86e4c66cc1e2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5835bcbf8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e24706ee0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b024a3752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405262c6b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ea12f8fe9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65ba7619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ae404ba5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3bde9204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−17 528 451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82 748 886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100 837 806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GEORGE AARSKOG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Ginny Aarskog Pettersen, Fürstlia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923 429 301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