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265d27c82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636365ca94c9b"/>
  </p:sldMasterIdLst>
  <p:sldIdLst>
    <p:sldId xmlns:r="http://schemas.openxmlformats.org/officeDocument/2006/relationships" id="256" r:id="Ree6e2f0685834cbe"/>
    <p:sldId xmlns:r="http://schemas.openxmlformats.org/officeDocument/2006/relationships" id="257" r:id="Rb39513ed205e406d"/>
    <p:sldId xmlns:r="http://schemas.openxmlformats.org/officeDocument/2006/relationships" id="258" r:id="R193bbd6649ab45ed"/>
    <p:sldId xmlns:r="http://schemas.openxmlformats.org/officeDocument/2006/relationships" id="259" r:id="R7a1e44fde6c4407f"/>
    <p:sldId xmlns:r="http://schemas.openxmlformats.org/officeDocument/2006/relationships" id="260" r:id="Re1475f5e14db4973"/>
    <p:sldId xmlns:r="http://schemas.openxmlformats.org/officeDocument/2006/relationships" id="261" r:id="R484068b76198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636365ca94c9b" /><Relationship Type="http://schemas.openxmlformats.org/officeDocument/2006/relationships/slide" Target="/ppt/slides/slide1.xml" Id="Ree6e2f0685834cbe" /><Relationship Type="http://schemas.openxmlformats.org/officeDocument/2006/relationships/slide" Target="/ppt/slides/slide2.xml" Id="Rb39513ed205e406d" /><Relationship Type="http://schemas.openxmlformats.org/officeDocument/2006/relationships/slide" Target="/ppt/slides/slide3.xml" Id="R193bbd6649ab45ed" /><Relationship Type="http://schemas.openxmlformats.org/officeDocument/2006/relationships/slide" Target="/ppt/slides/slide4.xml" Id="R7a1e44fde6c4407f" /><Relationship Type="http://schemas.openxmlformats.org/officeDocument/2006/relationships/slide" Target="/ppt/slides/slide5.xml" Id="Re1475f5e14db4973" /><Relationship Type="http://schemas.openxmlformats.org/officeDocument/2006/relationships/slide" Target="/ppt/slides/slide6.xml" Id="R484068b76198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99908fbbe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b7d1932da4f1d" /><Relationship Type="http://schemas.openxmlformats.org/officeDocument/2006/relationships/theme" Target="/ppt/slideMasters/theme/theme1.xml" Id="Ra2065f275149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b7d1932da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45ccd36b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c0c9d16a5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42958306a4e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ea498c7e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b236b2233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6cb50d2d4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BALLANGEN UTVIKLING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BALLANGEN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BALLANGEN UTVIKLING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BALLANGEN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BALLANGEN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BALLANGEN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−879 634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199 902 548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200 532 123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BALLANGEN UTVIKLING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2, Bygg B, Sentrumsveien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923 433 589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BALLANGEN UTVIKLING</a:t>
            </a:r>
          </a:p>
        </p:txBody>
      </p:sp>
    </p:spTree>
  </p:cSld>
  <p:clrMapOvr>
    <a:masterClrMapping xmlns:a="http://schemas.openxmlformats.org/drawingml/2006/main"/>
  </p:clrMapOvr>
</p:sld>
</file>