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4925b478e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0105662bc4068"/>
  </p:sldMasterIdLst>
  <p:sldIdLst>
    <p:sldId xmlns:r="http://schemas.openxmlformats.org/officeDocument/2006/relationships" id="256" r:id="R37dfb567f0414c87"/>
    <p:sldId xmlns:r="http://schemas.openxmlformats.org/officeDocument/2006/relationships" id="257" r:id="R1044b73415fe436f"/>
    <p:sldId xmlns:r="http://schemas.openxmlformats.org/officeDocument/2006/relationships" id="258" r:id="R0174c6fc02be414e"/>
    <p:sldId xmlns:r="http://schemas.openxmlformats.org/officeDocument/2006/relationships" id="259" r:id="Rfee77af11c1247d5"/>
    <p:sldId xmlns:r="http://schemas.openxmlformats.org/officeDocument/2006/relationships" id="260" r:id="R2d123d677e1b40eb"/>
    <p:sldId xmlns:r="http://schemas.openxmlformats.org/officeDocument/2006/relationships" id="261" r:id="R5e00e7cfec3b4917"/>
    <p:sldId xmlns:r="http://schemas.openxmlformats.org/officeDocument/2006/relationships" id="262" r:id="R956eb265ae64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0105662bc4068" /><Relationship Type="http://schemas.openxmlformats.org/officeDocument/2006/relationships/slide" Target="/ppt/slides/slide1.xml" Id="R37dfb567f0414c87" /><Relationship Type="http://schemas.openxmlformats.org/officeDocument/2006/relationships/slide" Target="/ppt/slides/slide2.xml" Id="R1044b73415fe436f" /><Relationship Type="http://schemas.openxmlformats.org/officeDocument/2006/relationships/slide" Target="/ppt/slides/slide3.xml" Id="R0174c6fc02be414e" /><Relationship Type="http://schemas.openxmlformats.org/officeDocument/2006/relationships/slide" Target="/ppt/slides/slide4.xml" Id="Rfee77af11c1247d5" /><Relationship Type="http://schemas.openxmlformats.org/officeDocument/2006/relationships/slide" Target="/ppt/slides/slide5.xml" Id="R2d123d677e1b40eb" /><Relationship Type="http://schemas.openxmlformats.org/officeDocument/2006/relationships/slide" Target="/ppt/slides/slide6.xml" Id="R5e00e7cfec3b4917" /><Relationship Type="http://schemas.openxmlformats.org/officeDocument/2006/relationships/slide" Target="/ppt/slides/slide7.xml" Id="R956eb265ae64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541beb579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0069bade4649" /><Relationship Type="http://schemas.openxmlformats.org/officeDocument/2006/relationships/theme" Target="/ppt/slideMasters/theme/theme1.xml" Id="R965daebaea7f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f0069bade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e5c862d13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19516cff5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4360491bd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b5a14c76e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6c4aeb7d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3f74c3c26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cbc476856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VÆRBITT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VÆRBITT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1 165 537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1 835 622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KRISTIANSEN HALSE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Nellymarka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923 434 542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