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a2c683f705427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ecdab115f24764"/>
  </p:sldMasterIdLst>
  <p:sldIdLst>
    <p:sldId xmlns:r="http://schemas.openxmlformats.org/officeDocument/2006/relationships" id="256" r:id="Re081b4be53ad4396"/>
    <p:sldId xmlns:r="http://schemas.openxmlformats.org/officeDocument/2006/relationships" id="257" r:id="R157ddb24368544fa"/>
    <p:sldId xmlns:r="http://schemas.openxmlformats.org/officeDocument/2006/relationships" id="258" r:id="Ra49b7401d0df4913"/>
    <p:sldId xmlns:r="http://schemas.openxmlformats.org/officeDocument/2006/relationships" id="259" r:id="Rda393893c7224733"/>
    <p:sldId xmlns:r="http://schemas.openxmlformats.org/officeDocument/2006/relationships" id="260" r:id="Re1386475ecca4bef"/>
    <p:sldId xmlns:r="http://schemas.openxmlformats.org/officeDocument/2006/relationships" id="261" r:id="R5ef7224dff34473c"/>
    <p:sldId xmlns:r="http://schemas.openxmlformats.org/officeDocument/2006/relationships" id="262" r:id="R7dda7dc3ddfd4cd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ecdab115f24764" /><Relationship Type="http://schemas.openxmlformats.org/officeDocument/2006/relationships/slide" Target="/ppt/slides/slide1.xml" Id="Re081b4be53ad4396" /><Relationship Type="http://schemas.openxmlformats.org/officeDocument/2006/relationships/slide" Target="/ppt/slides/slide2.xml" Id="R157ddb24368544fa" /><Relationship Type="http://schemas.openxmlformats.org/officeDocument/2006/relationships/slide" Target="/ppt/slides/slide3.xml" Id="Ra49b7401d0df4913" /><Relationship Type="http://schemas.openxmlformats.org/officeDocument/2006/relationships/slide" Target="/ppt/slides/slide4.xml" Id="Rda393893c7224733" /><Relationship Type="http://schemas.openxmlformats.org/officeDocument/2006/relationships/slide" Target="/ppt/slides/slide5.xml" Id="Re1386475ecca4bef" /><Relationship Type="http://schemas.openxmlformats.org/officeDocument/2006/relationships/slide" Target="/ppt/slides/slide6.xml" Id="R5ef7224dff34473c" /><Relationship Type="http://schemas.openxmlformats.org/officeDocument/2006/relationships/slide" Target="/ppt/slides/slide7.xml" Id="R7dda7dc3ddfd4cd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e19ae7c99742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1c62bced445a0" /><Relationship Type="http://schemas.openxmlformats.org/officeDocument/2006/relationships/theme" Target="/ppt/slideMasters/theme/theme1.xml" Id="R25a52f2f559c454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761c62bced445a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3a362de69d45d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ccf5dd12649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9b809709b142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292772151495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e017ca61a34f1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3bbca12b714b3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2ce8d4b5fd483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MARG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MARG HOLDING AS ble etablert [år] og holder til i Støren.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988 669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3 108 289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3 131 406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GUNNES ATLE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Nordstu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7290 Støren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923 435 476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MARG HOLDING AS</a:t>
            </a:r>
          </a:p>
        </p:txBody>
      </p:sp>
    </p:spTree>
  </p:cSld>
  <p:clrMapOvr>
    <a:masterClrMapping xmlns:a="http://schemas.openxmlformats.org/drawingml/2006/main"/>
  </p:clrMapOvr>
</p:sld>
</file>