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97d87845e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2eb736d89482d"/>
  </p:sldMasterIdLst>
  <p:sldIdLst>
    <p:sldId xmlns:r="http://schemas.openxmlformats.org/officeDocument/2006/relationships" id="256" r:id="Ra6c4e0faf43c4465"/>
    <p:sldId xmlns:r="http://schemas.openxmlformats.org/officeDocument/2006/relationships" id="257" r:id="R69b71c9ab4f348dc"/>
    <p:sldId xmlns:r="http://schemas.openxmlformats.org/officeDocument/2006/relationships" id="258" r:id="Rddf032d93e7a4d13"/>
    <p:sldId xmlns:r="http://schemas.openxmlformats.org/officeDocument/2006/relationships" id="259" r:id="Ra2367a9221334ed9"/>
    <p:sldId xmlns:r="http://schemas.openxmlformats.org/officeDocument/2006/relationships" id="260" r:id="Re32960e66c2b44a6"/>
    <p:sldId xmlns:r="http://schemas.openxmlformats.org/officeDocument/2006/relationships" id="261" r:id="Rde8e3d2af86647e2"/>
    <p:sldId xmlns:r="http://schemas.openxmlformats.org/officeDocument/2006/relationships" id="262" r:id="Rb08f9145a93c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2eb736d89482d" /><Relationship Type="http://schemas.openxmlformats.org/officeDocument/2006/relationships/slide" Target="/ppt/slides/slide1.xml" Id="Ra6c4e0faf43c4465" /><Relationship Type="http://schemas.openxmlformats.org/officeDocument/2006/relationships/slide" Target="/ppt/slides/slide2.xml" Id="R69b71c9ab4f348dc" /><Relationship Type="http://schemas.openxmlformats.org/officeDocument/2006/relationships/slide" Target="/ppt/slides/slide3.xml" Id="Rddf032d93e7a4d13" /><Relationship Type="http://schemas.openxmlformats.org/officeDocument/2006/relationships/slide" Target="/ppt/slides/slide4.xml" Id="Ra2367a9221334ed9" /><Relationship Type="http://schemas.openxmlformats.org/officeDocument/2006/relationships/slide" Target="/ppt/slides/slide5.xml" Id="Re32960e66c2b44a6" /><Relationship Type="http://schemas.openxmlformats.org/officeDocument/2006/relationships/slide" Target="/ppt/slides/slide6.xml" Id="Rde8e3d2af86647e2" /><Relationship Type="http://schemas.openxmlformats.org/officeDocument/2006/relationships/slide" Target="/ppt/slides/slide7.xml" Id="Rb08f9145a93c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328c7c8b7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d31feeed47cf" /><Relationship Type="http://schemas.openxmlformats.org/officeDocument/2006/relationships/theme" Target="/ppt/slideMasters/theme/theme1.xml" Id="Rbe4016bcd933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7d31feeed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26a165a8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925ce8c58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0d6701ad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acba95e54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9f70e5040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f9261bf845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807bbc00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DERE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DERE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AKELIS DARIUS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923 437 789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DERE BYGG AS</a:t>
            </a:r>
          </a:p>
        </p:txBody>
      </p:sp>
    </p:spTree>
  </p:cSld>
  <p:clrMapOvr>
    <a:masterClrMapping xmlns:a="http://schemas.openxmlformats.org/drawingml/2006/main"/>
  </p:clrMapOvr>
</p:sld>
</file>