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180f6550044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1b8b4defd42e0"/>
  </p:sldMasterIdLst>
  <p:sldIdLst>
    <p:sldId xmlns:r="http://schemas.openxmlformats.org/officeDocument/2006/relationships" id="256" r:id="R50dff2839f68495a"/>
    <p:sldId xmlns:r="http://schemas.openxmlformats.org/officeDocument/2006/relationships" id="257" r:id="Ra70f441b4f584db7"/>
    <p:sldId xmlns:r="http://schemas.openxmlformats.org/officeDocument/2006/relationships" id="258" r:id="R98d197ecd17547ee"/>
    <p:sldId xmlns:r="http://schemas.openxmlformats.org/officeDocument/2006/relationships" id="259" r:id="R5cd955e2af144dfb"/>
    <p:sldId xmlns:r="http://schemas.openxmlformats.org/officeDocument/2006/relationships" id="260" r:id="Rd6bacbd212cb448b"/>
    <p:sldId xmlns:r="http://schemas.openxmlformats.org/officeDocument/2006/relationships" id="261" r:id="Rd971c72798bd428d"/>
    <p:sldId xmlns:r="http://schemas.openxmlformats.org/officeDocument/2006/relationships" id="262" r:id="Refcff9cfd4ad4c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1b8b4defd42e0" /><Relationship Type="http://schemas.openxmlformats.org/officeDocument/2006/relationships/slide" Target="/ppt/slides/slide1.xml" Id="R50dff2839f68495a" /><Relationship Type="http://schemas.openxmlformats.org/officeDocument/2006/relationships/slide" Target="/ppt/slides/slide2.xml" Id="Ra70f441b4f584db7" /><Relationship Type="http://schemas.openxmlformats.org/officeDocument/2006/relationships/slide" Target="/ppt/slides/slide3.xml" Id="R98d197ecd17547ee" /><Relationship Type="http://schemas.openxmlformats.org/officeDocument/2006/relationships/slide" Target="/ppt/slides/slide4.xml" Id="R5cd955e2af144dfb" /><Relationship Type="http://schemas.openxmlformats.org/officeDocument/2006/relationships/slide" Target="/ppt/slides/slide5.xml" Id="Rd6bacbd212cb448b" /><Relationship Type="http://schemas.openxmlformats.org/officeDocument/2006/relationships/slide" Target="/ppt/slides/slide6.xml" Id="Rd971c72798bd428d" /><Relationship Type="http://schemas.openxmlformats.org/officeDocument/2006/relationships/slide" Target="/ppt/slides/slide7.xml" Id="Refcff9cfd4ad4c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3b01087a145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29fee9b164415" /><Relationship Type="http://schemas.openxmlformats.org/officeDocument/2006/relationships/theme" Target="/ppt/slideMasters/theme/theme1.xml" Id="R022160988e0948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29fee9b16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2195658e5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4259c37ae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781839e4643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fbd905284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d3c2610a7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0651945e94c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31ff4c04d40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LINLIN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923 449 817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