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7cd594f12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9afcc2f594a6f"/>
  </p:sldMasterIdLst>
  <p:sldIdLst>
    <p:sldId xmlns:r="http://schemas.openxmlformats.org/officeDocument/2006/relationships" id="256" r:id="R2e4557f05cd44ffe"/>
    <p:sldId xmlns:r="http://schemas.openxmlformats.org/officeDocument/2006/relationships" id="257" r:id="R422f8e589a1d422e"/>
    <p:sldId xmlns:r="http://schemas.openxmlformats.org/officeDocument/2006/relationships" id="258" r:id="Rb32487e5a5154429"/>
    <p:sldId xmlns:r="http://schemas.openxmlformats.org/officeDocument/2006/relationships" id="259" r:id="Rcad276cb738147b9"/>
    <p:sldId xmlns:r="http://schemas.openxmlformats.org/officeDocument/2006/relationships" id="260" r:id="Rf9ba9e1c29eb4084"/>
    <p:sldId xmlns:r="http://schemas.openxmlformats.org/officeDocument/2006/relationships" id="261" r:id="R51caab43ee8e4d24"/>
    <p:sldId xmlns:r="http://schemas.openxmlformats.org/officeDocument/2006/relationships" id="262" r:id="Rcfc4c4d4df46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9afcc2f594a6f" /><Relationship Type="http://schemas.openxmlformats.org/officeDocument/2006/relationships/slide" Target="/ppt/slides/slide1.xml" Id="R2e4557f05cd44ffe" /><Relationship Type="http://schemas.openxmlformats.org/officeDocument/2006/relationships/slide" Target="/ppt/slides/slide2.xml" Id="R422f8e589a1d422e" /><Relationship Type="http://schemas.openxmlformats.org/officeDocument/2006/relationships/slide" Target="/ppt/slides/slide3.xml" Id="Rb32487e5a5154429" /><Relationship Type="http://schemas.openxmlformats.org/officeDocument/2006/relationships/slide" Target="/ppt/slides/slide4.xml" Id="Rcad276cb738147b9" /><Relationship Type="http://schemas.openxmlformats.org/officeDocument/2006/relationships/slide" Target="/ppt/slides/slide5.xml" Id="Rf9ba9e1c29eb4084" /><Relationship Type="http://schemas.openxmlformats.org/officeDocument/2006/relationships/slide" Target="/ppt/slides/slide6.xml" Id="R51caab43ee8e4d24" /><Relationship Type="http://schemas.openxmlformats.org/officeDocument/2006/relationships/slide" Target="/ppt/slides/slide7.xml" Id="Rcfc4c4d4df46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651427929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d17f6f9b415e" /><Relationship Type="http://schemas.openxmlformats.org/officeDocument/2006/relationships/theme" Target="/ppt/slideMasters/theme/theme1.xml" Id="R3b400d5a65ac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2d17f6f9b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a440dd99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c262ca0d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ea644b26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beb12f9f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f6903175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2a4f38aa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94dab3f0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 GRUPPEN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10 246 482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48 360 863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73 723 716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LINDAL AS  –  59,3 %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KAMPERHAUG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FRIBERGDALEN HOLDING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923 454 381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GRUPPEN AS</a:t>
            </a:r>
          </a:p>
        </p:txBody>
      </p:sp>
    </p:spTree>
  </p:cSld>
  <p:clrMapOvr>
    <a:masterClrMapping xmlns:a="http://schemas.openxmlformats.org/drawingml/2006/main"/>
  </p:clrMapOvr>
</p:sld>
</file>