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d567eb078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ee3e3f9544be7"/>
  </p:sldMasterIdLst>
  <p:sldIdLst>
    <p:sldId xmlns:r="http://schemas.openxmlformats.org/officeDocument/2006/relationships" id="256" r:id="R2d0cffbd67594b68"/>
    <p:sldId xmlns:r="http://schemas.openxmlformats.org/officeDocument/2006/relationships" id="257" r:id="Raacf5accb1bb46be"/>
    <p:sldId xmlns:r="http://schemas.openxmlformats.org/officeDocument/2006/relationships" id="258" r:id="R88f0afa86c1c422c"/>
    <p:sldId xmlns:r="http://schemas.openxmlformats.org/officeDocument/2006/relationships" id="259" r:id="Raaaa09a7fa5244f5"/>
    <p:sldId xmlns:r="http://schemas.openxmlformats.org/officeDocument/2006/relationships" id="260" r:id="R3137a1cb840641dd"/>
    <p:sldId xmlns:r="http://schemas.openxmlformats.org/officeDocument/2006/relationships" id="261" r:id="Rf62b8a28d2cb4591"/>
    <p:sldId xmlns:r="http://schemas.openxmlformats.org/officeDocument/2006/relationships" id="262" r:id="R1312477a35c7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ee3e3f9544be7" /><Relationship Type="http://schemas.openxmlformats.org/officeDocument/2006/relationships/slide" Target="/ppt/slides/slide1.xml" Id="R2d0cffbd67594b68" /><Relationship Type="http://schemas.openxmlformats.org/officeDocument/2006/relationships/slide" Target="/ppt/slides/slide2.xml" Id="Raacf5accb1bb46be" /><Relationship Type="http://schemas.openxmlformats.org/officeDocument/2006/relationships/slide" Target="/ppt/slides/slide3.xml" Id="R88f0afa86c1c422c" /><Relationship Type="http://schemas.openxmlformats.org/officeDocument/2006/relationships/slide" Target="/ppt/slides/slide4.xml" Id="Raaaa09a7fa5244f5" /><Relationship Type="http://schemas.openxmlformats.org/officeDocument/2006/relationships/slide" Target="/ppt/slides/slide5.xml" Id="R3137a1cb840641dd" /><Relationship Type="http://schemas.openxmlformats.org/officeDocument/2006/relationships/slide" Target="/ppt/slides/slide6.xml" Id="Rf62b8a28d2cb4591" /><Relationship Type="http://schemas.openxmlformats.org/officeDocument/2006/relationships/slide" Target="/ppt/slides/slide7.xml" Id="R1312477a35c7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21741c05b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51b26f7c46a3" /><Relationship Type="http://schemas.openxmlformats.org/officeDocument/2006/relationships/theme" Target="/ppt/slideMasters/theme/theme1.xml" Id="Rb38777e13b8a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e51b26f7c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4bf7ab9e8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e014d05f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c92902c6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d7ac3f311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9e446dd4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28c3a30b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256be813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 LINDAL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LINDAL AS ble etablert [år] og holder til i Nedenes.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19 032 157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23 325 516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Skarpnesveien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4823 Nedenes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923 455 256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LINDAL AS</a:t>
            </a:r>
          </a:p>
        </p:txBody>
      </p:sp>
    </p:spTree>
  </p:cSld>
  <p:clrMapOvr>
    <a:masterClrMapping xmlns:a="http://schemas.openxmlformats.org/drawingml/2006/main"/>
  </p:clrMapOvr>
</p:sld>
</file>