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a0c061eb6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f9149170549e2"/>
  </p:sldMasterIdLst>
  <p:sldIdLst>
    <p:sldId xmlns:r="http://schemas.openxmlformats.org/officeDocument/2006/relationships" id="256" r:id="R9b2d43ca9a1442bd"/>
    <p:sldId xmlns:r="http://schemas.openxmlformats.org/officeDocument/2006/relationships" id="257" r:id="R3056fe37d9344ad2"/>
    <p:sldId xmlns:r="http://schemas.openxmlformats.org/officeDocument/2006/relationships" id="258" r:id="R5a845f44b66743e4"/>
    <p:sldId xmlns:r="http://schemas.openxmlformats.org/officeDocument/2006/relationships" id="259" r:id="Rfe7dcb5ca5ec4a85"/>
    <p:sldId xmlns:r="http://schemas.openxmlformats.org/officeDocument/2006/relationships" id="260" r:id="R3e5a83c1d9334ca9"/>
    <p:sldId xmlns:r="http://schemas.openxmlformats.org/officeDocument/2006/relationships" id="261" r:id="R1dc9716bf6d342f2"/>
    <p:sldId xmlns:r="http://schemas.openxmlformats.org/officeDocument/2006/relationships" id="262" r:id="Rcca71aad713b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f9149170549e2" /><Relationship Type="http://schemas.openxmlformats.org/officeDocument/2006/relationships/slide" Target="/ppt/slides/slide1.xml" Id="R9b2d43ca9a1442bd" /><Relationship Type="http://schemas.openxmlformats.org/officeDocument/2006/relationships/slide" Target="/ppt/slides/slide2.xml" Id="R3056fe37d9344ad2" /><Relationship Type="http://schemas.openxmlformats.org/officeDocument/2006/relationships/slide" Target="/ppt/slides/slide3.xml" Id="R5a845f44b66743e4" /><Relationship Type="http://schemas.openxmlformats.org/officeDocument/2006/relationships/slide" Target="/ppt/slides/slide4.xml" Id="Rfe7dcb5ca5ec4a85" /><Relationship Type="http://schemas.openxmlformats.org/officeDocument/2006/relationships/slide" Target="/ppt/slides/slide5.xml" Id="R3e5a83c1d9334ca9" /><Relationship Type="http://schemas.openxmlformats.org/officeDocument/2006/relationships/slide" Target="/ppt/slides/slide6.xml" Id="R1dc9716bf6d342f2" /><Relationship Type="http://schemas.openxmlformats.org/officeDocument/2006/relationships/slide" Target="/ppt/slides/slide7.xml" Id="Rcca71aad713b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332c07a0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338f0d74a4bad" /><Relationship Type="http://schemas.openxmlformats.org/officeDocument/2006/relationships/theme" Target="/ppt/slideMasters/theme/theme1.xml" Id="Rc7f721af46ca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338f0d74a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17f7c96aa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edfcf5499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dcfa402b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fd0fc910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5f5b97a0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27bf6c4af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2d369da4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AGAIA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AGAIA GROUP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81 820 765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HCA MELBYE AS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BAGSTEVOLD HOLDING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GOKSØR &amp; BJERKRHEIM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MYHRENE HOLDING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 INVEST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NORDAVIND CONSULTING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923 455 868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GROUP AS</a:t>
            </a:r>
          </a:p>
        </p:txBody>
      </p:sp>
    </p:spTree>
  </p:cSld>
  <p:clrMapOvr>
    <a:masterClrMapping xmlns:a="http://schemas.openxmlformats.org/drawingml/2006/main"/>
  </p:clrMapOvr>
</p:sld>
</file>