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b4151eef2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93e1c1fbc4d39"/>
  </p:sldMasterIdLst>
  <p:sldIdLst>
    <p:sldId xmlns:r="http://schemas.openxmlformats.org/officeDocument/2006/relationships" id="256" r:id="R243ca8672d404e93"/>
    <p:sldId xmlns:r="http://schemas.openxmlformats.org/officeDocument/2006/relationships" id="257" r:id="R7577fd71b65c4af6"/>
    <p:sldId xmlns:r="http://schemas.openxmlformats.org/officeDocument/2006/relationships" id="258" r:id="R4770b0ebf83546ea"/>
    <p:sldId xmlns:r="http://schemas.openxmlformats.org/officeDocument/2006/relationships" id="259" r:id="R685dd86452fc4ed9"/>
    <p:sldId xmlns:r="http://schemas.openxmlformats.org/officeDocument/2006/relationships" id="260" r:id="R0d4bf21656ef4b93"/>
    <p:sldId xmlns:r="http://schemas.openxmlformats.org/officeDocument/2006/relationships" id="261" r:id="R9e4ef495748c4934"/>
    <p:sldId xmlns:r="http://schemas.openxmlformats.org/officeDocument/2006/relationships" id="262" r:id="R0773e5ad9b9b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93e1c1fbc4d39" /><Relationship Type="http://schemas.openxmlformats.org/officeDocument/2006/relationships/slide" Target="/ppt/slides/slide1.xml" Id="R243ca8672d404e93" /><Relationship Type="http://schemas.openxmlformats.org/officeDocument/2006/relationships/slide" Target="/ppt/slides/slide2.xml" Id="R7577fd71b65c4af6" /><Relationship Type="http://schemas.openxmlformats.org/officeDocument/2006/relationships/slide" Target="/ppt/slides/slide3.xml" Id="R4770b0ebf83546ea" /><Relationship Type="http://schemas.openxmlformats.org/officeDocument/2006/relationships/slide" Target="/ppt/slides/slide4.xml" Id="R685dd86452fc4ed9" /><Relationship Type="http://schemas.openxmlformats.org/officeDocument/2006/relationships/slide" Target="/ppt/slides/slide5.xml" Id="R0d4bf21656ef4b93" /><Relationship Type="http://schemas.openxmlformats.org/officeDocument/2006/relationships/slide" Target="/ppt/slides/slide6.xml" Id="R9e4ef495748c4934" /><Relationship Type="http://schemas.openxmlformats.org/officeDocument/2006/relationships/slide" Target="/ppt/slides/slide7.xml" Id="R0773e5ad9b9b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61d520a23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d0cc29364a43" /><Relationship Type="http://schemas.openxmlformats.org/officeDocument/2006/relationships/theme" Target="/ppt/slideMasters/theme/theme1.xml" Id="Ra71b161fb888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2d0cc2936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288ed234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c3053d7c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dfd7894a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ecc9d0cc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125f5a6a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e7393b98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99c7556f1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HAUGANS HUS MARKEDSINVEST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MARKEDSINVEST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4 922 347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24 389 104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923 457 763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