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493035c605740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93087bf11e4a21"/>
  </p:sldMasterIdLst>
  <p:sldIdLst>
    <p:sldId xmlns:r="http://schemas.openxmlformats.org/officeDocument/2006/relationships" id="256" r:id="R60fbb9db9ca24967"/>
    <p:sldId xmlns:r="http://schemas.openxmlformats.org/officeDocument/2006/relationships" id="257" r:id="Ra59ae47a91d649a3"/>
    <p:sldId xmlns:r="http://schemas.openxmlformats.org/officeDocument/2006/relationships" id="258" r:id="Rbfc9d86ec84149ed"/>
    <p:sldId xmlns:r="http://schemas.openxmlformats.org/officeDocument/2006/relationships" id="259" r:id="R4d1f4953cf364ba8"/>
    <p:sldId xmlns:r="http://schemas.openxmlformats.org/officeDocument/2006/relationships" id="260" r:id="Re1a5e80d76b046c1"/>
    <p:sldId xmlns:r="http://schemas.openxmlformats.org/officeDocument/2006/relationships" id="261" r:id="Rf98f7805e66942d9"/>
    <p:sldId xmlns:r="http://schemas.openxmlformats.org/officeDocument/2006/relationships" id="262" r:id="R3cc43b1a703d45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93087bf11e4a21" /><Relationship Type="http://schemas.openxmlformats.org/officeDocument/2006/relationships/slide" Target="/ppt/slides/slide1.xml" Id="R60fbb9db9ca24967" /><Relationship Type="http://schemas.openxmlformats.org/officeDocument/2006/relationships/slide" Target="/ppt/slides/slide2.xml" Id="Ra59ae47a91d649a3" /><Relationship Type="http://schemas.openxmlformats.org/officeDocument/2006/relationships/slide" Target="/ppt/slides/slide3.xml" Id="Rbfc9d86ec84149ed" /><Relationship Type="http://schemas.openxmlformats.org/officeDocument/2006/relationships/slide" Target="/ppt/slides/slide4.xml" Id="R4d1f4953cf364ba8" /><Relationship Type="http://schemas.openxmlformats.org/officeDocument/2006/relationships/slide" Target="/ppt/slides/slide5.xml" Id="Re1a5e80d76b046c1" /><Relationship Type="http://schemas.openxmlformats.org/officeDocument/2006/relationships/slide" Target="/ppt/slides/slide6.xml" Id="Rf98f7805e66942d9" /><Relationship Type="http://schemas.openxmlformats.org/officeDocument/2006/relationships/slide" Target="/ppt/slides/slide7.xml" Id="R3cc43b1a703d45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8194c8c4934a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aa3423ce842b5" /><Relationship Type="http://schemas.openxmlformats.org/officeDocument/2006/relationships/theme" Target="/ppt/slideMasters/theme/theme1.xml" Id="R79f45c96a5b445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8aa3423ce842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8b1d3d41de4f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382038fc740e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c38155c034e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393eaa5b948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24ba3576a046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85b27512d4c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3c613b4dcd42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SOLEMA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SOLEMA AS ble etablert [år] og holder til i Duken.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608 246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3 726 078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3 846 078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SKJÆGGESTAD MARTIN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Knarbergveien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3133 Duken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923 469 168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SOLEMA AS</a:t>
            </a:r>
          </a:p>
        </p:txBody>
      </p:sp>
    </p:spTree>
  </p:cSld>
  <p:clrMapOvr>
    <a:masterClrMapping xmlns:a="http://schemas.openxmlformats.org/drawingml/2006/main"/>
  </p:clrMapOvr>
</p:sld>
</file>