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8e36c2508648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52c324f004439"/>
  </p:sldMasterIdLst>
  <p:sldIdLst>
    <p:sldId xmlns:r="http://schemas.openxmlformats.org/officeDocument/2006/relationships" id="256" r:id="R914407672c834810"/>
    <p:sldId xmlns:r="http://schemas.openxmlformats.org/officeDocument/2006/relationships" id="257" r:id="Rda6a7e0d81c046c0"/>
    <p:sldId xmlns:r="http://schemas.openxmlformats.org/officeDocument/2006/relationships" id="258" r:id="R69e8d9da52b74a68"/>
    <p:sldId xmlns:r="http://schemas.openxmlformats.org/officeDocument/2006/relationships" id="259" r:id="R1fedad3afdb74d5f"/>
    <p:sldId xmlns:r="http://schemas.openxmlformats.org/officeDocument/2006/relationships" id="260" r:id="R9fd794b76cc0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52c324f004439" /><Relationship Type="http://schemas.openxmlformats.org/officeDocument/2006/relationships/slide" Target="/ppt/slides/slide1.xml" Id="R914407672c834810" /><Relationship Type="http://schemas.openxmlformats.org/officeDocument/2006/relationships/slide" Target="/ppt/slides/slide2.xml" Id="Rda6a7e0d81c046c0" /><Relationship Type="http://schemas.openxmlformats.org/officeDocument/2006/relationships/slide" Target="/ppt/slides/slide3.xml" Id="R69e8d9da52b74a68" /><Relationship Type="http://schemas.openxmlformats.org/officeDocument/2006/relationships/slide" Target="/ppt/slides/slide4.xml" Id="R1fedad3afdb74d5f" /><Relationship Type="http://schemas.openxmlformats.org/officeDocument/2006/relationships/slide" Target="/ppt/slides/slide5.xml" Id="R9fd794b76cc0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232899a5347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66ab8993f41f2" /><Relationship Type="http://schemas.openxmlformats.org/officeDocument/2006/relationships/theme" Target="/ppt/slideMasters/theme/theme1.xml" Id="Rc136a356b2e8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966ab8993f41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c432eb76842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4017ee51549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2dd57fe1b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a071e955549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c0dab39c44f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UNIHOUSE SPOLKA AKCYJNA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UNIHOUSE SPOLKA AKCYJNA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UNIHOUSE SPOLKA AKCYJNA ble etablert [år] og holder til i Pl-17-100 Bielsk Podlaski.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UNIHOUSE SPOLKA AKCYJNA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UNIHOUSE SPOLKA AKCYJNA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UNIHOUSE SPOLKA AKCYJNA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Rejonowa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Pl-17-100 Bielsk Podlaski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+48857303477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info@unihouse.pl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www.unihouse.pl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923 475 761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UNIHOUSE SPOLKA AKCYJNA</a:t>
            </a:r>
          </a:p>
        </p:txBody>
      </p:sp>
    </p:spTree>
  </p:cSld>
  <p:clrMapOvr>
    <a:masterClrMapping xmlns:a="http://schemas.openxmlformats.org/drawingml/2006/main"/>
  </p:clrMapOvr>
</p:sld>
</file>