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212123657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996c124ca43a7"/>
  </p:sldMasterIdLst>
  <p:sldIdLst>
    <p:sldId xmlns:r="http://schemas.openxmlformats.org/officeDocument/2006/relationships" id="256" r:id="R113aa05872cf490c"/>
    <p:sldId xmlns:r="http://schemas.openxmlformats.org/officeDocument/2006/relationships" id="257" r:id="R9e62b26832e74cdb"/>
    <p:sldId xmlns:r="http://schemas.openxmlformats.org/officeDocument/2006/relationships" id="258" r:id="R9548be77995947c0"/>
    <p:sldId xmlns:r="http://schemas.openxmlformats.org/officeDocument/2006/relationships" id="259" r:id="R345471e9020e4db7"/>
    <p:sldId xmlns:r="http://schemas.openxmlformats.org/officeDocument/2006/relationships" id="260" r:id="Re6d05c01ac0a49f2"/>
    <p:sldId xmlns:r="http://schemas.openxmlformats.org/officeDocument/2006/relationships" id="261" r:id="R030346ff01ea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996c124ca43a7" /><Relationship Type="http://schemas.openxmlformats.org/officeDocument/2006/relationships/slide" Target="/ppt/slides/slide1.xml" Id="R113aa05872cf490c" /><Relationship Type="http://schemas.openxmlformats.org/officeDocument/2006/relationships/slide" Target="/ppt/slides/slide2.xml" Id="R9e62b26832e74cdb" /><Relationship Type="http://schemas.openxmlformats.org/officeDocument/2006/relationships/slide" Target="/ppt/slides/slide3.xml" Id="R9548be77995947c0" /><Relationship Type="http://schemas.openxmlformats.org/officeDocument/2006/relationships/slide" Target="/ppt/slides/slide4.xml" Id="R345471e9020e4db7" /><Relationship Type="http://schemas.openxmlformats.org/officeDocument/2006/relationships/slide" Target="/ppt/slides/slide5.xml" Id="Re6d05c01ac0a49f2" /><Relationship Type="http://schemas.openxmlformats.org/officeDocument/2006/relationships/slide" Target="/ppt/slides/slide6.xml" Id="R030346ff01ea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9985aeec5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c6ce97b074624" /><Relationship Type="http://schemas.openxmlformats.org/officeDocument/2006/relationships/theme" Target="/ppt/slideMasters/theme/theme1.xml" Id="R7c761490a9eb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c6ce97b07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d7f96a04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d573f5398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b5d9f2500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c462155ed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70ee0429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2617976fd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ATEQ // BERGEN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ATEQ // BERGEN STILLAS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73 519 161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5 994 186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9 848 397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38 180 886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30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923 477 276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