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754843d34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6aa614e214345"/>
  </p:sldMasterIdLst>
  <p:sldIdLst>
    <p:sldId xmlns:r="http://schemas.openxmlformats.org/officeDocument/2006/relationships" id="256" r:id="Re26168f55ff04fee"/>
    <p:sldId xmlns:r="http://schemas.openxmlformats.org/officeDocument/2006/relationships" id="257" r:id="R09d1ae54a6b74c63"/>
    <p:sldId xmlns:r="http://schemas.openxmlformats.org/officeDocument/2006/relationships" id="258" r:id="Rb432e149a23e4b41"/>
    <p:sldId xmlns:r="http://schemas.openxmlformats.org/officeDocument/2006/relationships" id="259" r:id="Rb2432134fde24332"/>
    <p:sldId xmlns:r="http://schemas.openxmlformats.org/officeDocument/2006/relationships" id="260" r:id="Rf9c97bb277254fcd"/>
    <p:sldId xmlns:r="http://schemas.openxmlformats.org/officeDocument/2006/relationships" id="261" r:id="R2f771d6ee33d4bb3"/>
    <p:sldId xmlns:r="http://schemas.openxmlformats.org/officeDocument/2006/relationships" id="262" r:id="R99a8b00e33c0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6aa614e214345" /><Relationship Type="http://schemas.openxmlformats.org/officeDocument/2006/relationships/slide" Target="/ppt/slides/slide1.xml" Id="Re26168f55ff04fee" /><Relationship Type="http://schemas.openxmlformats.org/officeDocument/2006/relationships/slide" Target="/ppt/slides/slide2.xml" Id="R09d1ae54a6b74c63" /><Relationship Type="http://schemas.openxmlformats.org/officeDocument/2006/relationships/slide" Target="/ppt/slides/slide3.xml" Id="Rb432e149a23e4b41" /><Relationship Type="http://schemas.openxmlformats.org/officeDocument/2006/relationships/slide" Target="/ppt/slides/slide4.xml" Id="Rb2432134fde24332" /><Relationship Type="http://schemas.openxmlformats.org/officeDocument/2006/relationships/slide" Target="/ppt/slides/slide5.xml" Id="Rf9c97bb277254fcd" /><Relationship Type="http://schemas.openxmlformats.org/officeDocument/2006/relationships/slide" Target="/ppt/slides/slide6.xml" Id="R2f771d6ee33d4bb3" /><Relationship Type="http://schemas.openxmlformats.org/officeDocument/2006/relationships/slide" Target="/ppt/slides/slide7.xml" Id="R99a8b00e33c0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32720d39d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768383d34438" /><Relationship Type="http://schemas.openxmlformats.org/officeDocument/2006/relationships/theme" Target="/ppt/slideMasters/theme/theme1.xml" Id="R4e6da61554ba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3768383d3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6f570866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5f9c93c9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8e07fa6c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e0b3211ff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c00aa55b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f30fc531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2c99b46f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ATEQ // BERGEN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ATEQ // BERGEN STILLAS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38 180 886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30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