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acc56f151548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25f1de531444aa"/>
  </p:sldMasterIdLst>
  <p:sldIdLst>
    <p:sldId xmlns:r="http://schemas.openxmlformats.org/officeDocument/2006/relationships" id="256" r:id="R045f5d778c804942"/>
    <p:sldId xmlns:r="http://schemas.openxmlformats.org/officeDocument/2006/relationships" id="257" r:id="R669edbc3948f457c"/>
    <p:sldId xmlns:r="http://schemas.openxmlformats.org/officeDocument/2006/relationships" id="258" r:id="Ra67a6e2760b14f4d"/>
    <p:sldId xmlns:r="http://schemas.openxmlformats.org/officeDocument/2006/relationships" id="259" r:id="R1c0cadfd11654354"/>
    <p:sldId xmlns:r="http://schemas.openxmlformats.org/officeDocument/2006/relationships" id="260" r:id="R803ba9b274ad47fd"/>
    <p:sldId xmlns:r="http://schemas.openxmlformats.org/officeDocument/2006/relationships" id="261" r:id="R2100eb166b574521"/>
    <p:sldId xmlns:r="http://schemas.openxmlformats.org/officeDocument/2006/relationships" id="262" r:id="R3658fe36dbd042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25f1de531444aa" /><Relationship Type="http://schemas.openxmlformats.org/officeDocument/2006/relationships/slide" Target="/ppt/slides/slide1.xml" Id="R045f5d778c804942" /><Relationship Type="http://schemas.openxmlformats.org/officeDocument/2006/relationships/slide" Target="/ppt/slides/slide2.xml" Id="R669edbc3948f457c" /><Relationship Type="http://schemas.openxmlformats.org/officeDocument/2006/relationships/slide" Target="/ppt/slides/slide3.xml" Id="Ra67a6e2760b14f4d" /><Relationship Type="http://schemas.openxmlformats.org/officeDocument/2006/relationships/slide" Target="/ppt/slides/slide4.xml" Id="R1c0cadfd11654354" /><Relationship Type="http://schemas.openxmlformats.org/officeDocument/2006/relationships/slide" Target="/ppt/slides/slide5.xml" Id="R803ba9b274ad47fd" /><Relationship Type="http://schemas.openxmlformats.org/officeDocument/2006/relationships/slide" Target="/ppt/slides/slide6.xml" Id="R2100eb166b574521" /><Relationship Type="http://schemas.openxmlformats.org/officeDocument/2006/relationships/slide" Target="/ppt/slides/slide7.xml" Id="R3658fe36dbd042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cb9c1c97842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b8c7b2a8c4f96" /><Relationship Type="http://schemas.openxmlformats.org/officeDocument/2006/relationships/theme" Target="/ppt/slideMasters/theme/theme1.xml" Id="R2bc88b75910d46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5b8c7b2a8c4f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29223da7e4d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6d3c042e84b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53c96994a43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cb13cd5f241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665c0f3b245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8cb1fe8ed4b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733e3e4ac44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N-TEK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N-TEK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N-TEK AS ble etablert [år] og holder til i Sogndal.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N-TEK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N-TEK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N-TEK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6 206 209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377 743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3 697 332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N-TEK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CZAPOR GRZEGORZ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N-TEK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Kvamsviki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6857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923 477 640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N-TEK AS</a:t>
            </a:r>
          </a:p>
        </p:txBody>
      </p:sp>
    </p:spTree>
  </p:cSld>
  <p:clrMapOvr>
    <a:masterClrMapping xmlns:a="http://schemas.openxmlformats.org/drawingml/2006/main"/>
  </p:clrMapOvr>
</p:sld>
</file>