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686e4e1d56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46f618704454b"/>
  </p:sldMasterIdLst>
  <p:sldIdLst>
    <p:sldId xmlns:r="http://schemas.openxmlformats.org/officeDocument/2006/relationships" id="256" r:id="R6fbe5103bfa54bda"/>
    <p:sldId xmlns:r="http://schemas.openxmlformats.org/officeDocument/2006/relationships" id="257" r:id="R5a14095fabc74aa0"/>
    <p:sldId xmlns:r="http://schemas.openxmlformats.org/officeDocument/2006/relationships" id="258" r:id="R5498a2cce55c4c64"/>
    <p:sldId xmlns:r="http://schemas.openxmlformats.org/officeDocument/2006/relationships" id="259" r:id="R3486feb70d80498b"/>
    <p:sldId xmlns:r="http://schemas.openxmlformats.org/officeDocument/2006/relationships" id="260" r:id="R20f74fda027f4ab1"/>
    <p:sldId xmlns:r="http://schemas.openxmlformats.org/officeDocument/2006/relationships" id="261" r:id="Rdce12e610d114451"/>
    <p:sldId xmlns:r="http://schemas.openxmlformats.org/officeDocument/2006/relationships" id="262" r:id="R3e3d7349743f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46f618704454b" /><Relationship Type="http://schemas.openxmlformats.org/officeDocument/2006/relationships/slide" Target="/ppt/slides/slide1.xml" Id="R6fbe5103bfa54bda" /><Relationship Type="http://schemas.openxmlformats.org/officeDocument/2006/relationships/slide" Target="/ppt/slides/slide2.xml" Id="R5a14095fabc74aa0" /><Relationship Type="http://schemas.openxmlformats.org/officeDocument/2006/relationships/slide" Target="/ppt/slides/slide3.xml" Id="R5498a2cce55c4c64" /><Relationship Type="http://schemas.openxmlformats.org/officeDocument/2006/relationships/slide" Target="/ppt/slides/slide4.xml" Id="R3486feb70d80498b" /><Relationship Type="http://schemas.openxmlformats.org/officeDocument/2006/relationships/slide" Target="/ppt/slides/slide5.xml" Id="R20f74fda027f4ab1" /><Relationship Type="http://schemas.openxmlformats.org/officeDocument/2006/relationships/slide" Target="/ppt/slides/slide6.xml" Id="Rdce12e610d114451" /><Relationship Type="http://schemas.openxmlformats.org/officeDocument/2006/relationships/slide" Target="/ppt/slides/slide7.xml" Id="R3e3d7349743f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64532a663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c375ecdd419f" /><Relationship Type="http://schemas.openxmlformats.org/officeDocument/2006/relationships/theme" Target="/ppt/slideMasters/theme/theme1.xml" Id="R0ca65873b784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8c375ecdd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11fbf480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b4a13326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ca4794bd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ead99061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e01089b1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6a20b7a7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c0005f8b3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