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8f8e9386b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3e8111bde4e62"/>
  </p:sldMasterIdLst>
  <p:sldIdLst>
    <p:sldId xmlns:r="http://schemas.openxmlformats.org/officeDocument/2006/relationships" id="256" r:id="R64aa13631b524710"/>
    <p:sldId xmlns:r="http://schemas.openxmlformats.org/officeDocument/2006/relationships" id="257" r:id="R4fc83d0604664339"/>
    <p:sldId xmlns:r="http://schemas.openxmlformats.org/officeDocument/2006/relationships" id="258" r:id="R145360dc42144563"/>
    <p:sldId xmlns:r="http://schemas.openxmlformats.org/officeDocument/2006/relationships" id="259" r:id="R38807309fb77401e"/>
    <p:sldId xmlns:r="http://schemas.openxmlformats.org/officeDocument/2006/relationships" id="260" r:id="Rb96f0624db1f4ad9"/>
    <p:sldId xmlns:r="http://schemas.openxmlformats.org/officeDocument/2006/relationships" id="261" r:id="R40ba04d18f9e4724"/>
    <p:sldId xmlns:r="http://schemas.openxmlformats.org/officeDocument/2006/relationships" id="262" r:id="R617d74abbad9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3e8111bde4e62" /><Relationship Type="http://schemas.openxmlformats.org/officeDocument/2006/relationships/slide" Target="/ppt/slides/slide1.xml" Id="R64aa13631b524710" /><Relationship Type="http://schemas.openxmlformats.org/officeDocument/2006/relationships/slide" Target="/ppt/slides/slide2.xml" Id="R4fc83d0604664339" /><Relationship Type="http://schemas.openxmlformats.org/officeDocument/2006/relationships/slide" Target="/ppt/slides/slide3.xml" Id="R145360dc42144563" /><Relationship Type="http://schemas.openxmlformats.org/officeDocument/2006/relationships/slide" Target="/ppt/slides/slide4.xml" Id="R38807309fb77401e" /><Relationship Type="http://schemas.openxmlformats.org/officeDocument/2006/relationships/slide" Target="/ppt/slides/slide5.xml" Id="Rb96f0624db1f4ad9" /><Relationship Type="http://schemas.openxmlformats.org/officeDocument/2006/relationships/slide" Target="/ppt/slides/slide6.xml" Id="R40ba04d18f9e4724" /><Relationship Type="http://schemas.openxmlformats.org/officeDocument/2006/relationships/slide" Target="/ppt/slides/slide7.xml" Id="R617d74abbad9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06ef8b0e3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a7460d0a546b3" /><Relationship Type="http://schemas.openxmlformats.org/officeDocument/2006/relationships/theme" Target="/ppt/slideMasters/theme/theme1.xml" Id="R21e1d6e68e02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a7460d0a5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9b2be8b3e49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2207de2f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6c4c49f0f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906c5ecc6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d4945b7d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59966cc5b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b2be4f898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HAMJERN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HAMJERN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14 493 180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58 869 496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79 381 896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