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06a0bc9dbf45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d1b612cc0d4fa3"/>
  </p:sldMasterIdLst>
  <p:sldIdLst>
    <p:sldId xmlns:r="http://schemas.openxmlformats.org/officeDocument/2006/relationships" id="256" r:id="R39351bebb75b440e"/>
    <p:sldId xmlns:r="http://schemas.openxmlformats.org/officeDocument/2006/relationships" id="257" r:id="R9112cdaac02041ff"/>
    <p:sldId xmlns:r="http://schemas.openxmlformats.org/officeDocument/2006/relationships" id="258" r:id="R0162231ed4964bbd"/>
    <p:sldId xmlns:r="http://schemas.openxmlformats.org/officeDocument/2006/relationships" id="259" r:id="R39703ea6f7a04a20"/>
    <p:sldId xmlns:r="http://schemas.openxmlformats.org/officeDocument/2006/relationships" id="260" r:id="Rf68cb6a4c0d94680"/>
    <p:sldId xmlns:r="http://schemas.openxmlformats.org/officeDocument/2006/relationships" id="261" r:id="R04fba29e295c455b"/>
    <p:sldId xmlns:r="http://schemas.openxmlformats.org/officeDocument/2006/relationships" id="262" r:id="Rb93da5eee43347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1b612cc0d4fa3" /><Relationship Type="http://schemas.openxmlformats.org/officeDocument/2006/relationships/slide" Target="/ppt/slides/slide1.xml" Id="R39351bebb75b440e" /><Relationship Type="http://schemas.openxmlformats.org/officeDocument/2006/relationships/slide" Target="/ppt/slides/slide2.xml" Id="R9112cdaac02041ff" /><Relationship Type="http://schemas.openxmlformats.org/officeDocument/2006/relationships/slide" Target="/ppt/slides/slide3.xml" Id="R0162231ed4964bbd" /><Relationship Type="http://schemas.openxmlformats.org/officeDocument/2006/relationships/slide" Target="/ppt/slides/slide4.xml" Id="R39703ea6f7a04a20" /><Relationship Type="http://schemas.openxmlformats.org/officeDocument/2006/relationships/slide" Target="/ppt/slides/slide5.xml" Id="Rf68cb6a4c0d94680" /><Relationship Type="http://schemas.openxmlformats.org/officeDocument/2006/relationships/slide" Target="/ppt/slides/slide6.xml" Id="R04fba29e295c455b" /><Relationship Type="http://schemas.openxmlformats.org/officeDocument/2006/relationships/slide" Target="/ppt/slides/slide7.xml" Id="Rb93da5eee43347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9fd12e4c946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e4ce48a124050" /><Relationship Type="http://schemas.openxmlformats.org/officeDocument/2006/relationships/theme" Target="/ppt/slideMasters/theme/theme1.xml" Id="R408e603581ed42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ae4ce48a1240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26b66d1c24a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a77299a0f4b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903c6ad234f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121f32f2849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c576ba9e74e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1e8cc4bec41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38f23ce054f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ODDMUND GROVEN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ODDMUND GROVEN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ODDMUND GROVEN HOLDING AS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ODDMUND GROVEN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ODDMUND GROVEN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ODDMUND GROVEN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7 169 364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8 269 364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ODDMUND GROVEN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ODDMUND GROVEN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ODDMUND GROVEN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Prestdalsveien 323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923 483 950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ODDMUND GROVEN HOLDING AS</a:t>
            </a:r>
          </a:p>
        </p:txBody>
      </p:sp>
    </p:spTree>
  </p:cSld>
  <p:clrMapOvr>
    <a:masterClrMapping xmlns:a="http://schemas.openxmlformats.org/drawingml/2006/main"/>
  </p:clrMapOvr>
</p:sld>
</file>