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ceb339862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05906f7c74c42"/>
  </p:sldMasterIdLst>
  <p:sldIdLst>
    <p:sldId xmlns:r="http://schemas.openxmlformats.org/officeDocument/2006/relationships" id="256" r:id="R705f0cdd28da40df"/>
    <p:sldId xmlns:r="http://schemas.openxmlformats.org/officeDocument/2006/relationships" id="257" r:id="Re01888aae698464a"/>
    <p:sldId xmlns:r="http://schemas.openxmlformats.org/officeDocument/2006/relationships" id="258" r:id="R6ab4ccc4151c40a5"/>
    <p:sldId xmlns:r="http://schemas.openxmlformats.org/officeDocument/2006/relationships" id="259" r:id="R485ce8cf00e84b20"/>
    <p:sldId xmlns:r="http://schemas.openxmlformats.org/officeDocument/2006/relationships" id="260" r:id="Rcdfd6d393949495e"/>
    <p:sldId xmlns:r="http://schemas.openxmlformats.org/officeDocument/2006/relationships" id="261" r:id="R8570a483a2724b72"/>
    <p:sldId xmlns:r="http://schemas.openxmlformats.org/officeDocument/2006/relationships" id="262" r:id="Ra20366ba6637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05906f7c74c42" /><Relationship Type="http://schemas.openxmlformats.org/officeDocument/2006/relationships/slide" Target="/ppt/slides/slide1.xml" Id="R705f0cdd28da40df" /><Relationship Type="http://schemas.openxmlformats.org/officeDocument/2006/relationships/slide" Target="/ppt/slides/slide2.xml" Id="Re01888aae698464a" /><Relationship Type="http://schemas.openxmlformats.org/officeDocument/2006/relationships/slide" Target="/ppt/slides/slide3.xml" Id="R6ab4ccc4151c40a5" /><Relationship Type="http://schemas.openxmlformats.org/officeDocument/2006/relationships/slide" Target="/ppt/slides/slide4.xml" Id="R485ce8cf00e84b20" /><Relationship Type="http://schemas.openxmlformats.org/officeDocument/2006/relationships/slide" Target="/ppt/slides/slide5.xml" Id="Rcdfd6d393949495e" /><Relationship Type="http://schemas.openxmlformats.org/officeDocument/2006/relationships/slide" Target="/ppt/slides/slide6.xml" Id="R8570a483a2724b72" /><Relationship Type="http://schemas.openxmlformats.org/officeDocument/2006/relationships/slide" Target="/ppt/slides/slide7.xml" Id="Ra20366ba6637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9a477be26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2a676067e468f" /><Relationship Type="http://schemas.openxmlformats.org/officeDocument/2006/relationships/theme" Target="/ppt/slideMasters/theme/theme1.xml" Id="Red3a2673aa20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2a676067e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1042dbc55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9960f0d3f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4cb4dd852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bd696126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00a31bc0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d2edb2b7c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dcc1b2bfc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HOTELL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3 667 311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18 303 472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FLÅM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