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72cdce207b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dc8fb7455470e"/>
  </p:sldMasterIdLst>
  <p:sldIdLst>
    <p:sldId xmlns:r="http://schemas.openxmlformats.org/officeDocument/2006/relationships" id="256" r:id="R6c1119692caf4364"/>
    <p:sldId xmlns:r="http://schemas.openxmlformats.org/officeDocument/2006/relationships" id="257" r:id="R90f86ce1a4d240bb"/>
    <p:sldId xmlns:r="http://schemas.openxmlformats.org/officeDocument/2006/relationships" id="258" r:id="Rdc673dd2bf074e84"/>
    <p:sldId xmlns:r="http://schemas.openxmlformats.org/officeDocument/2006/relationships" id="259" r:id="Ra40abd863a204b02"/>
    <p:sldId xmlns:r="http://schemas.openxmlformats.org/officeDocument/2006/relationships" id="260" r:id="R76868832f202476d"/>
    <p:sldId xmlns:r="http://schemas.openxmlformats.org/officeDocument/2006/relationships" id="261" r:id="Rb8ae454280a44751"/>
    <p:sldId xmlns:r="http://schemas.openxmlformats.org/officeDocument/2006/relationships" id="262" r:id="Rdb69e4e4732b45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dc8fb7455470e" /><Relationship Type="http://schemas.openxmlformats.org/officeDocument/2006/relationships/slide" Target="/ppt/slides/slide1.xml" Id="R6c1119692caf4364" /><Relationship Type="http://schemas.openxmlformats.org/officeDocument/2006/relationships/slide" Target="/ppt/slides/slide2.xml" Id="R90f86ce1a4d240bb" /><Relationship Type="http://schemas.openxmlformats.org/officeDocument/2006/relationships/slide" Target="/ppt/slides/slide3.xml" Id="Rdc673dd2bf074e84" /><Relationship Type="http://schemas.openxmlformats.org/officeDocument/2006/relationships/slide" Target="/ppt/slides/slide4.xml" Id="Ra40abd863a204b02" /><Relationship Type="http://schemas.openxmlformats.org/officeDocument/2006/relationships/slide" Target="/ppt/slides/slide5.xml" Id="R76868832f202476d" /><Relationship Type="http://schemas.openxmlformats.org/officeDocument/2006/relationships/slide" Target="/ppt/slides/slide6.xml" Id="Rb8ae454280a44751" /><Relationship Type="http://schemas.openxmlformats.org/officeDocument/2006/relationships/slide" Target="/ppt/slides/slide7.xml" Id="Rdb69e4e4732b45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6360701ad4e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97655dca04bdc" /><Relationship Type="http://schemas.openxmlformats.org/officeDocument/2006/relationships/theme" Target="/ppt/slideMasters/theme/theme1.xml" Id="Rfae3c31ac19844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c97655dca04b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9ab26174f4a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2f0aaef30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c5fa587a6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6b463ae70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4d2a418b2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4aba345ec4b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dd80c98ee42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ROMSDAL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ROMSDAL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ROMSDAL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ROMSDAL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ROMSDAL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ROMSDAL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14 752 287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143 511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3 663 756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ROMSDAL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ROMSDAL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Tandbergåsen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1424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923 485 104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ROMSDAL AS</a:t>
            </a:r>
          </a:p>
        </p:txBody>
      </p:sp>
    </p:spTree>
  </p:cSld>
  <p:clrMapOvr>
    <a:masterClrMapping xmlns:a="http://schemas.openxmlformats.org/drawingml/2006/main"/>
  </p:clrMapOvr>
</p:sld>
</file>