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9adfd5de6640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f6cfe55b464c04"/>
  </p:sldMasterIdLst>
  <p:sldIdLst>
    <p:sldId xmlns:r="http://schemas.openxmlformats.org/officeDocument/2006/relationships" id="256" r:id="R9522b22002e54157"/>
    <p:sldId xmlns:r="http://schemas.openxmlformats.org/officeDocument/2006/relationships" id="257" r:id="R7701754531e94483"/>
    <p:sldId xmlns:r="http://schemas.openxmlformats.org/officeDocument/2006/relationships" id="258" r:id="Ra91daf328cb64929"/>
    <p:sldId xmlns:r="http://schemas.openxmlformats.org/officeDocument/2006/relationships" id="259" r:id="R21dfbfb5cf0148f4"/>
    <p:sldId xmlns:r="http://schemas.openxmlformats.org/officeDocument/2006/relationships" id="260" r:id="R6692f2c9d73e49c6"/>
    <p:sldId xmlns:r="http://schemas.openxmlformats.org/officeDocument/2006/relationships" id="261" r:id="R086cca14a8a649f9"/>
    <p:sldId xmlns:r="http://schemas.openxmlformats.org/officeDocument/2006/relationships" id="262" r:id="R8bd21160798447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6cfe55b464c04" /><Relationship Type="http://schemas.openxmlformats.org/officeDocument/2006/relationships/slide" Target="/ppt/slides/slide1.xml" Id="R9522b22002e54157" /><Relationship Type="http://schemas.openxmlformats.org/officeDocument/2006/relationships/slide" Target="/ppt/slides/slide2.xml" Id="R7701754531e94483" /><Relationship Type="http://schemas.openxmlformats.org/officeDocument/2006/relationships/slide" Target="/ppt/slides/slide3.xml" Id="Ra91daf328cb64929" /><Relationship Type="http://schemas.openxmlformats.org/officeDocument/2006/relationships/slide" Target="/ppt/slides/slide4.xml" Id="R21dfbfb5cf0148f4" /><Relationship Type="http://schemas.openxmlformats.org/officeDocument/2006/relationships/slide" Target="/ppt/slides/slide5.xml" Id="R6692f2c9d73e49c6" /><Relationship Type="http://schemas.openxmlformats.org/officeDocument/2006/relationships/slide" Target="/ppt/slides/slide6.xml" Id="R086cca14a8a649f9" /><Relationship Type="http://schemas.openxmlformats.org/officeDocument/2006/relationships/slide" Target="/ppt/slides/slide7.xml" Id="R8bd21160798447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8d20a825046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5e23011034216" /><Relationship Type="http://schemas.openxmlformats.org/officeDocument/2006/relationships/theme" Target="/ppt/slideMasters/theme/theme1.xml" Id="R087073db78eb48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55e230110342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b20cb3ff8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356864a3e40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33f8d78e145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9420917b645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89e7762fe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88b30a7bc4c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2b3a4798e44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BETTEN 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BETTEN FISK AS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1 717 271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−1 256 948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−1 947 604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−1 582 445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16 942 643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MOE BETTEN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Kyrhaugveien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923 485 155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FISK AS</a:t>
            </a:r>
          </a:p>
        </p:txBody>
      </p:sp>
    </p:spTree>
  </p:cSld>
  <p:clrMapOvr>
    <a:masterClrMapping xmlns:a="http://schemas.openxmlformats.org/drawingml/2006/main"/>
  </p:clrMapOvr>
</p:sld>
</file>