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ddf9585c24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e52967db9b4352"/>
  </p:sldMasterIdLst>
  <p:sldIdLst>
    <p:sldId xmlns:r="http://schemas.openxmlformats.org/officeDocument/2006/relationships" id="256" r:id="R7b5518ff0b8240fb"/>
    <p:sldId xmlns:r="http://schemas.openxmlformats.org/officeDocument/2006/relationships" id="257" r:id="R788f4769ed614e98"/>
    <p:sldId xmlns:r="http://schemas.openxmlformats.org/officeDocument/2006/relationships" id="258" r:id="Rfbf8ecf529284311"/>
    <p:sldId xmlns:r="http://schemas.openxmlformats.org/officeDocument/2006/relationships" id="259" r:id="Rb07dcb8274c948aa"/>
    <p:sldId xmlns:r="http://schemas.openxmlformats.org/officeDocument/2006/relationships" id="260" r:id="R4e681c01ca0743b2"/>
    <p:sldId xmlns:r="http://schemas.openxmlformats.org/officeDocument/2006/relationships" id="261" r:id="R32d86a179008472d"/>
    <p:sldId xmlns:r="http://schemas.openxmlformats.org/officeDocument/2006/relationships" id="262" r:id="Rae8393ea152a49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52967db9b4352" /><Relationship Type="http://schemas.openxmlformats.org/officeDocument/2006/relationships/slide" Target="/ppt/slides/slide1.xml" Id="R7b5518ff0b8240fb" /><Relationship Type="http://schemas.openxmlformats.org/officeDocument/2006/relationships/slide" Target="/ppt/slides/slide2.xml" Id="R788f4769ed614e98" /><Relationship Type="http://schemas.openxmlformats.org/officeDocument/2006/relationships/slide" Target="/ppt/slides/slide3.xml" Id="Rfbf8ecf529284311" /><Relationship Type="http://schemas.openxmlformats.org/officeDocument/2006/relationships/slide" Target="/ppt/slides/slide4.xml" Id="Rb07dcb8274c948aa" /><Relationship Type="http://schemas.openxmlformats.org/officeDocument/2006/relationships/slide" Target="/ppt/slides/slide5.xml" Id="R4e681c01ca0743b2" /><Relationship Type="http://schemas.openxmlformats.org/officeDocument/2006/relationships/slide" Target="/ppt/slides/slide6.xml" Id="R32d86a179008472d" /><Relationship Type="http://schemas.openxmlformats.org/officeDocument/2006/relationships/slide" Target="/ppt/slides/slide7.xml" Id="Rae8393ea152a49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c3cc50ebb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462a113f045e8" /><Relationship Type="http://schemas.openxmlformats.org/officeDocument/2006/relationships/theme" Target="/ppt/slideMasters/theme/theme1.xml" Id="R93b823acfbb842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f462a113f0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98760807e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3a6361ef84e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80370ed58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ee49ece4a43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3d16953e640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95314885e4e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bdc6c2da9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KEHIMA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KEHIMA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KEHIMA AS ble etablert [år] og holder til i Brandsfjord.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KEHIMA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KEHIMA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KEHIMA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KEHIMA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GILDE KETIL GØRAN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KEHIMA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Hilde Oldertrøen, Fagerdalsveien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7194 Brandsfjord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923 485 511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KEHIMA AS</a:t>
            </a:r>
          </a:p>
        </p:txBody>
      </p:sp>
    </p:spTree>
  </p:cSld>
  <p:clrMapOvr>
    <a:masterClrMapping xmlns:a="http://schemas.openxmlformats.org/drawingml/2006/main"/>
  </p:clrMapOvr>
</p:sld>
</file>